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  <p:sldMasterId id="2147483798" r:id="rId3"/>
    <p:sldMasterId id="2147483816" r:id="rId4"/>
    <p:sldMasterId id="2147483965" r:id="rId5"/>
    <p:sldMasterId id="2147483977" r:id="rId6"/>
    <p:sldMasterId id="2147483989" r:id="rId7"/>
    <p:sldMasterId id="2147484001" r:id="rId8"/>
  </p:sldMasterIdLst>
  <p:notesMasterIdLst>
    <p:notesMasterId r:id="rId20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rt" id="{3803AF84-A93B-4AF1-BD65-D3EC8823E643}">
          <p14:sldIdLst>
            <p14:sldId id="256"/>
          </p14:sldIdLst>
        </p14:section>
        <p14:section name="intro" id="{7CE3E54B-B0B7-4550-B5E7-85D970D23D90}">
          <p14:sldIdLst>
            <p14:sldId id="257"/>
            <p14:sldId id="258"/>
          </p14:sldIdLst>
        </p14:section>
        <p14:section name="PowerBI" id="{64D3357A-5A81-4FDE-AE54-E3B7F9F19F47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87F27-2C2D-4847-A147-424602C04DD0}" type="doc">
      <dgm:prSet loTypeId="urn:microsoft.com/office/officeart/2005/8/layout/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ADAF7CED-77A8-4F4B-A270-A7AF720F0854}">
      <dgm:prSet phldrT="[Text]" custT="1"/>
      <dgm:spPr/>
      <dgm:t>
        <a:bodyPr/>
        <a:lstStyle/>
        <a:p>
          <a:pPr algn="l"/>
          <a:r>
            <a:rPr lang="en-IN" sz="2800" dirty="0"/>
            <a:t>LOAD DATASET</a:t>
          </a:r>
        </a:p>
      </dgm:t>
    </dgm:pt>
    <dgm:pt modelId="{48EF55FE-BADE-448E-B588-9A1D2C203DF0}" type="parTrans" cxnId="{2791B188-C836-48BF-B01A-53046A021D0C}">
      <dgm:prSet/>
      <dgm:spPr/>
      <dgm:t>
        <a:bodyPr/>
        <a:lstStyle/>
        <a:p>
          <a:endParaRPr lang="en-IN"/>
        </a:p>
      </dgm:t>
    </dgm:pt>
    <dgm:pt modelId="{49728D91-281B-478D-A9C2-A8B6CB0BF113}" type="sibTrans" cxnId="{2791B188-C836-48BF-B01A-53046A021D0C}">
      <dgm:prSet/>
      <dgm:spPr/>
      <dgm:t>
        <a:bodyPr/>
        <a:lstStyle/>
        <a:p>
          <a:endParaRPr lang="en-IN"/>
        </a:p>
      </dgm:t>
    </dgm:pt>
    <dgm:pt modelId="{805CBA61-CE55-40E2-8442-8CD6BC428AB6}">
      <dgm:prSet phldrT="[Text]" custT="1"/>
      <dgm:spPr/>
      <dgm:t>
        <a:bodyPr/>
        <a:lstStyle/>
        <a:p>
          <a:pPr algn="just"/>
          <a:r>
            <a:rPr lang="en-IN" sz="1800" dirty="0"/>
            <a:t>There are total 24 columns and 51291 rows in dataset. Furniture, Office Supplies and Technology are the categories for sale.</a:t>
          </a:r>
        </a:p>
      </dgm:t>
    </dgm:pt>
    <dgm:pt modelId="{9284CC97-DF06-464D-9191-A6C03B4C1385}" type="parTrans" cxnId="{1F1403E7-6928-4982-8B22-592CEAF77A0B}">
      <dgm:prSet/>
      <dgm:spPr/>
      <dgm:t>
        <a:bodyPr/>
        <a:lstStyle/>
        <a:p>
          <a:endParaRPr lang="en-IN"/>
        </a:p>
      </dgm:t>
    </dgm:pt>
    <dgm:pt modelId="{4ABE059F-77A4-4556-9874-E04F52279E31}" type="sibTrans" cxnId="{1F1403E7-6928-4982-8B22-592CEAF77A0B}">
      <dgm:prSet/>
      <dgm:spPr/>
      <dgm:t>
        <a:bodyPr/>
        <a:lstStyle/>
        <a:p>
          <a:endParaRPr lang="en-IN"/>
        </a:p>
      </dgm:t>
    </dgm:pt>
    <dgm:pt modelId="{047B4987-6E3F-4AD3-81FB-364DEA8408F7}">
      <dgm:prSet phldrT="[Text]" custT="1"/>
      <dgm:spPr/>
      <dgm:t>
        <a:bodyPr/>
        <a:lstStyle/>
        <a:p>
          <a:r>
            <a:rPr lang="en-IN" sz="2800" dirty="0"/>
            <a:t>PRE-PROCESSING</a:t>
          </a:r>
        </a:p>
      </dgm:t>
    </dgm:pt>
    <dgm:pt modelId="{0DC4A5A8-5FFD-47CA-B660-E84B4FE3B490}" type="parTrans" cxnId="{64C7BA1C-E359-43AD-A2CE-F7B11B39A390}">
      <dgm:prSet/>
      <dgm:spPr/>
      <dgm:t>
        <a:bodyPr/>
        <a:lstStyle/>
        <a:p>
          <a:endParaRPr lang="en-IN"/>
        </a:p>
      </dgm:t>
    </dgm:pt>
    <dgm:pt modelId="{27140BF3-25CC-43E8-8890-9F114D44B1AA}" type="sibTrans" cxnId="{64C7BA1C-E359-43AD-A2CE-F7B11B39A390}">
      <dgm:prSet/>
      <dgm:spPr/>
      <dgm:t>
        <a:bodyPr/>
        <a:lstStyle/>
        <a:p>
          <a:endParaRPr lang="en-IN"/>
        </a:p>
      </dgm:t>
    </dgm:pt>
    <dgm:pt modelId="{1F0FFEB0-2E90-4E6D-A4D9-8EB7060B8E65}">
      <dgm:prSet phldrT="[Text]" custT="1"/>
      <dgm:spPr/>
      <dgm:t>
        <a:bodyPr/>
        <a:lstStyle/>
        <a:p>
          <a:r>
            <a:rPr lang="en-IN" sz="1800" dirty="0"/>
            <a:t>Perform ETL i.e. Extract Transform and Load.</a:t>
          </a:r>
        </a:p>
      </dgm:t>
    </dgm:pt>
    <dgm:pt modelId="{A13959EC-0E75-42A0-B7FA-781C96B037B7}" type="parTrans" cxnId="{760DE3DD-AB82-49CF-9C50-41292EF51F58}">
      <dgm:prSet/>
      <dgm:spPr/>
      <dgm:t>
        <a:bodyPr/>
        <a:lstStyle/>
        <a:p>
          <a:endParaRPr lang="en-IN"/>
        </a:p>
      </dgm:t>
    </dgm:pt>
    <dgm:pt modelId="{D7139F13-E0E0-47E1-9C77-A68BDD350987}" type="sibTrans" cxnId="{760DE3DD-AB82-49CF-9C50-41292EF51F58}">
      <dgm:prSet/>
      <dgm:spPr/>
      <dgm:t>
        <a:bodyPr/>
        <a:lstStyle/>
        <a:p>
          <a:endParaRPr lang="en-IN"/>
        </a:p>
      </dgm:t>
    </dgm:pt>
    <dgm:pt modelId="{8A079A02-6C79-447C-BA22-2FDFE095F672}">
      <dgm:prSet phldrT="[Text]" custT="1"/>
      <dgm:spPr/>
      <dgm:t>
        <a:bodyPr/>
        <a:lstStyle/>
        <a:p>
          <a:r>
            <a:rPr lang="en-IN" sz="2800" dirty="0"/>
            <a:t>IDENTIFYING THE SALES</a:t>
          </a:r>
        </a:p>
      </dgm:t>
    </dgm:pt>
    <dgm:pt modelId="{547796D7-2144-454A-8931-44F66E6362DA}" type="parTrans" cxnId="{5E99E7DF-1511-47E3-B219-45164E20FFE3}">
      <dgm:prSet/>
      <dgm:spPr/>
      <dgm:t>
        <a:bodyPr/>
        <a:lstStyle/>
        <a:p>
          <a:endParaRPr lang="en-IN"/>
        </a:p>
      </dgm:t>
    </dgm:pt>
    <dgm:pt modelId="{E136DD33-E8DB-4673-81D8-F6B58A2324FE}" type="sibTrans" cxnId="{5E99E7DF-1511-47E3-B219-45164E20FFE3}">
      <dgm:prSet/>
      <dgm:spPr/>
      <dgm:t>
        <a:bodyPr/>
        <a:lstStyle/>
        <a:p>
          <a:endParaRPr lang="en-IN"/>
        </a:p>
      </dgm:t>
    </dgm:pt>
    <dgm:pt modelId="{91ECE12E-0939-4A79-8A1A-1C67675E6F29}">
      <dgm:prSet phldrT="[Text]" custT="1"/>
      <dgm:spPr/>
      <dgm:t>
        <a:bodyPr/>
        <a:lstStyle/>
        <a:p>
          <a:r>
            <a:rPr lang="en-IN" sz="1800" dirty="0"/>
            <a:t>From the data modelling, It can be identified where the sales are lacking, which is the less sell product, who are the top customers or top brands etc. </a:t>
          </a:r>
        </a:p>
      </dgm:t>
    </dgm:pt>
    <dgm:pt modelId="{01B92DF2-5AA8-4BFF-8B2A-8C3A3F4FDA35}" type="parTrans" cxnId="{E50F482D-08F5-49B7-B9FB-5C8E47415DB0}">
      <dgm:prSet/>
      <dgm:spPr/>
      <dgm:t>
        <a:bodyPr/>
        <a:lstStyle/>
        <a:p>
          <a:endParaRPr lang="en-IN"/>
        </a:p>
      </dgm:t>
    </dgm:pt>
    <dgm:pt modelId="{1224F7AA-1CA6-40C8-8FB8-596236CA5F64}" type="sibTrans" cxnId="{E50F482D-08F5-49B7-B9FB-5C8E47415DB0}">
      <dgm:prSet/>
      <dgm:spPr/>
      <dgm:t>
        <a:bodyPr/>
        <a:lstStyle/>
        <a:p>
          <a:endParaRPr lang="en-IN"/>
        </a:p>
      </dgm:t>
    </dgm:pt>
    <dgm:pt modelId="{2BE0B7B0-D5D5-4862-9826-17429DD18D0D}">
      <dgm:prSet phldrT="[Text]" custT="1"/>
      <dgm:spPr/>
      <dgm:t>
        <a:bodyPr/>
        <a:lstStyle/>
        <a:p>
          <a:r>
            <a:rPr lang="en-IN" sz="1800" dirty="0"/>
            <a:t>Sort and Clean the data.</a:t>
          </a:r>
        </a:p>
      </dgm:t>
    </dgm:pt>
    <dgm:pt modelId="{82989262-733E-4A17-9815-7E59F265603B}" type="parTrans" cxnId="{5177C26A-40BA-42DC-8E51-B852F752F084}">
      <dgm:prSet/>
      <dgm:spPr/>
      <dgm:t>
        <a:bodyPr/>
        <a:lstStyle/>
        <a:p>
          <a:endParaRPr lang="en-IN"/>
        </a:p>
      </dgm:t>
    </dgm:pt>
    <dgm:pt modelId="{4701F3EE-D82C-42B3-AD4A-71F6C2DB2497}" type="sibTrans" cxnId="{5177C26A-40BA-42DC-8E51-B852F752F084}">
      <dgm:prSet/>
      <dgm:spPr/>
      <dgm:t>
        <a:bodyPr/>
        <a:lstStyle/>
        <a:p>
          <a:endParaRPr lang="en-IN"/>
        </a:p>
      </dgm:t>
    </dgm:pt>
    <dgm:pt modelId="{FCF0EE06-77D5-4963-A7C1-366119CD62AD}">
      <dgm:prSet phldrT="[Text]" custT="1"/>
      <dgm:spPr/>
      <dgm:t>
        <a:bodyPr/>
        <a:lstStyle/>
        <a:p>
          <a:r>
            <a:rPr lang="en-IN" sz="1800" dirty="0"/>
            <a:t>Data Modelling is done to relate the data elements</a:t>
          </a:r>
        </a:p>
      </dgm:t>
    </dgm:pt>
    <dgm:pt modelId="{96DFD8F7-1A0C-480C-B589-8736877609ED}" type="parTrans" cxnId="{B6897E3D-C017-481F-9DB1-0546608DD542}">
      <dgm:prSet/>
      <dgm:spPr/>
      <dgm:t>
        <a:bodyPr/>
        <a:lstStyle/>
        <a:p>
          <a:endParaRPr lang="en-IN"/>
        </a:p>
      </dgm:t>
    </dgm:pt>
    <dgm:pt modelId="{3D369A64-203F-4CBF-8AB1-F1D00667F768}" type="sibTrans" cxnId="{B6897E3D-C017-481F-9DB1-0546608DD542}">
      <dgm:prSet/>
      <dgm:spPr/>
      <dgm:t>
        <a:bodyPr/>
        <a:lstStyle/>
        <a:p>
          <a:endParaRPr lang="en-IN"/>
        </a:p>
      </dgm:t>
    </dgm:pt>
    <dgm:pt modelId="{CA1390B3-942F-46C8-B44C-6FBA1879728C}" type="pres">
      <dgm:prSet presAssocID="{2FC87F27-2C2D-4847-A147-424602C04DD0}" presName="linearFlow" presStyleCnt="0">
        <dgm:presLayoutVars>
          <dgm:dir/>
          <dgm:animLvl val="lvl"/>
          <dgm:resizeHandles val="exact"/>
        </dgm:presLayoutVars>
      </dgm:prSet>
      <dgm:spPr/>
    </dgm:pt>
    <dgm:pt modelId="{CD339E45-65CC-45C1-BEEC-20FEB6C55331}" type="pres">
      <dgm:prSet presAssocID="{ADAF7CED-77A8-4F4B-A270-A7AF720F0854}" presName="composite" presStyleCnt="0"/>
      <dgm:spPr/>
    </dgm:pt>
    <dgm:pt modelId="{1FC4B684-F287-4EB4-BF10-70BC55DDC433}" type="pres">
      <dgm:prSet presAssocID="{ADAF7CED-77A8-4F4B-A270-A7AF720F085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06664A-941F-4073-A934-B06FE6207AB2}" type="pres">
      <dgm:prSet presAssocID="{ADAF7CED-77A8-4F4B-A270-A7AF720F0854}" presName="parSh" presStyleLbl="node1" presStyleIdx="0" presStyleCnt="3"/>
      <dgm:spPr/>
    </dgm:pt>
    <dgm:pt modelId="{DE86B848-7BD8-4B35-A963-EC1DF0DFDA4A}" type="pres">
      <dgm:prSet presAssocID="{ADAF7CED-77A8-4F4B-A270-A7AF720F0854}" presName="desTx" presStyleLbl="fgAcc1" presStyleIdx="0" presStyleCnt="3">
        <dgm:presLayoutVars>
          <dgm:bulletEnabled val="1"/>
        </dgm:presLayoutVars>
      </dgm:prSet>
      <dgm:spPr/>
    </dgm:pt>
    <dgm:pt modelId="{3B45522D-3EB7-4274-A244-42494AD3B503}" type="pres">
      <dgm:prSet presAssocID="{49728D91-281B-478D-A9C2-A8B6CB0BF113}" presName="sibTrans" presStyleLbl="sibTrans2D1" presStyleIdx="0" presStyleCnt="2"/>
      <dgm:spPr/>
    </dgm:pt>
    <dgm:pt modelId="{FA2786E6-7A4E-4E93-8A2E-2B4A1C53C24B}" type="pres">
      <dgm:prSet presAssocID="{49728D91-281B-478D-A9C2-A8B6CB0BF113}" presName="connTx" presStyleLbl="sibTrans2D1" presStyleIdx="0" presStyleCnt="2"/>
      <dgm:spPr/>
    </dgm:pt>
    <dgm:pt modelId="{FA158739-D0A6-459D-967C-94BBF43DA9F5}" type="pres">
      <dgm:prSet presAssocID="{047B4987-6E3F-4AD3-81FB-364DEA8408F7}" presName="composite" presStyleCnt="0"/>
      <dgm:spPr/>
    </dgm:pt>
    <dgm:pt modelId="{8C36C572-7648-4CD6-97E1-475E8710BE36}" type="pres">
      <dgm:prSet presAssocID="{047B4987-6E3F-4AD3-81FB-364DEA8408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A0A539-238F-4E96-A4B3-9834E8326A61}" type="pres">
      <dgm:prSet presAssocID="{047B4987-6E3F-4AD3-81FB-364DEA8408F7}" presName="parSh" presStyleLbl="node1" presStyleIdx="1" presStyleCnt="3"/>
      <dgm:spPr/>
    </dgm:pt>
    <dgm:pt modelId="{D7541941-78BE-4117-AEF8-7460D75DD931}" type="pres">
      <dgm:prSet presAssocID="{047B4987-6E3F-4AD3-81FB-364DEA8408F7}" presName="desTx" presStyleLbl="fgAcc1" presStyleIdx="1" presStyleCnt="3">
        <dgm:presLayoutVars>
          <dgm:bulletEnabled val="1"/>
        </dgm:presLayoutVars>
      </dgm:prSet>
      <dgm:spPr/>
    </dgm:pt>
    <dgm:pt modelId="{F0A81210-8C2E-4E0E-81E0-9DD9C7957A68}" type="pres">
      <dgm:prSet presAssocID="{27140BF3-25CC-43E8-8890-9F114D44B1AA}" presName="sibTrans" presStyleLbl="sibTrans2D1" presStyleIdx="1" presStyleCnt="2"/>
      <dgm:spPr/>
    </dgm:pt>
    <dgm:pt modelId="{BC23C3FC-F45B-4C96-BEF2-86F37237A3AD}" type="pres">
      <dgm:prSet presAssocID="{27140BF3-25CC-43E8-8890-9F114D44B1AA}" presName="connTx" presStyleLbl="sibTrans2D1" presStyleIdx="1" presStyleCnt="2"/>
      <dgm:spPr/>
    </dgm:pt>
    <dgm:pt modelId="{809218F7-0702-411E-8739-F5D5931ACF2D}" type="pres">
      <dgm:prSet presAssocID="{8A079A02-6C79-447C-BA22-2FDFE095F672}" presName="composite" presStyleCnt="0"/>
      <dgm:spPr/>
    </dgm:pt>
    <dgm:pt modelId="{4081443D-7C7D-4315-8B5B-8D40212AD164}" type="pres">
      <dgm:prSet presAssocID="{8A079A02-6C79-447C-BA22-2FDFE095F67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F60942-568E-4688-8477-7B999E1550F3}" type="pres">
      <dgm:prSet presAssocID="{8A079A02-6C79-447C-BA22-2FDFE095F672}" presName="parSh" presStyleLbl="node1" presStyleIdx="2" presStyleCnt="3"/>
      <dgm:spPr/>
    </dgm:pt>
    <dgm:pt modelId="{0C544050-0394-4AE0-828F-A976260FB2CB}" type="pres">
      <dgm:prSet presAssocID="{8A079A02-6C79-447C-BA22-2FDFE095F672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1DBDC03-82AA-4FD1-8DCC-552DDC1F0210}" type="presOf" srcId="{047B4987-6E3F-4AD3-81FB-364DEA8408F7}" destId="{36A0A539-238F-4E96-A4B3-9834E8326A61}" srcOrd="1" destOrd="0" presId="urn:microsoft.com/office/officeart/2005/8/layout/process3"/>
    <dgm:cxn modelId="{64C7BA1C-E359-43AD-A2CE-F7B11B39A390}" srcId="{2FC87F27-2C2D-4847-A147-424602C04DD0}" destId="{047B4987-6E3F-4AD3-81FB-364DEA8408F7}" srcOrd="1" destOrd="0" parTransId="{0DC4A5A8-5FFD-47CA-B660-E84B4FE3B490}" sibTransId="{27140BF3-25CC-43E8-8890-9F114D44B1AA}"/>
    <dgm:cxn modelId="{E50F482D-08F5-49B7-B9FB-5C8E47415DB0}" srcId="{8A079A02-6C79-447C-BA22-2FDFE095F672}" destId="{91ECE12E-0939-4A79-8A1A-1C67675E6F29}" srcOrd="0" destOrd="0" parTransId="{01B92DF2-5AA8-4BFF-8B2A-8C3A3F4FDA35}" sibTransId="{1224F7AA-1CA6-40C8-8FB8-596236CA5F64}"/>
    <dgm:cxn modelId="{2969DC38-4CC0-4152-AA2D-F2971A51B261}" type="presOf" srcId="{49728D91-281B-478D-A9C2-A8B6CB0BF113}" destId="{FA2786E6-7A4E-4E93-8A2E-2B4A1C53C24B}" srcOrd="1" destOrd="0" presId="urn:microsoft.com/office/officeart/2005/8/layout/process3"/>
    <dgm:cxn modelId="{B6897E3D-C017-481F-9DB1-0546608DD542}" srcId="{047B4987-6E3F-4AD3-81FB-364DEA8408F7}" destId="{FCF0EE06-77D5-4963-A7C1-366119CD62AD}" srcOrd="2" destOrd="0" parTransId="{96DFD8F7-1A0C-480C-B589-8736877609ED}" sibTransId="{3D369A64-203F-4CBF-8AB1-F1D00667F768}"/>
    <dgm:cxn modelId="{72CCFF44-35CD-4AAA-8A7D-9490FDE4D0EB}" type="presOf" srcId="{91ECE12E-0939-4A79-8A1A-1C67675E6F29}" destId="{0C544050-0394-4AE0-828F-A976260FB2CB}" srcOrd="0" destOrd="0" presId="urn:microsoft.com/office/officeart/2005/8/layout/process3"/>
    <dgm:cxn modelId="{FB0A6C48-2F61-4439-848D-361CA5598FC6}" type="presOf" srcId="{047B4987-6E3F-4AD3-81FB-364DEA8408F7}" destId="{8C36C572-7648-4CD6-97E1-475E8710BE36}" srcOrd="0" destOrd="0" presId="urn:microsoft.com/office/officeart/2005/8/layout/process3"/>
    <dgm:cxn modelId="{ED385D49-E0B5-4308-A104-8C72D07E31B3}" type="presOf" srcId="{2BE0B7B0-D5D5-4862-9826-17429DD18D0D}" destId="{D7541941-78BE-4117-AEF8-7460D75DD931}" srcOrd="0" destOrd="1" presId="urn:microsoft.com/office/officeart/2005/8/layout/process3"/>
    <dgm:cxn modelId="{5177C26A-40BA-42DC-8E51-B852F752F084}" srcId="{047B4987-6E3F-4AD3-81FB-364DEA8408F7}" destId="{2BE0B7B0-D5D5-4862-9826-17429DD18D0D}" srcOrd="1" destOrd="0" parTransId="{82989262-733E-4A17-9815-7E59F265603B}" sibTransId="{4701F3EE-D82C-42B3-AD4A-71F6C2DB2497}"/>
    <dgm:cxn modelId="{A80D7253-95A4-44C6-991B-18E86BC0F82C}" type="presOf" srcId="{27140BF3-25CC-43E8-8890-9F114D44B1AA}" destId="{BC23C3FC-F45B-4C96-BEF2-86F37237A3AD}" srcOrd="1" destOrd="0" presId="urn:microsoft.com/office/officeart/2005/8/layout/process3"/>
    <dgm:cxn modelId="{2791B188-C836-48BF-B01A-53046A021D0C}" srcId="{2FC87F27-2C2D-4847-A147-424602C04DD0}" destId="{ADAF7CED-77A8-4F4B-A270-A7AF720F0854}" srcOrd="0" destOrd="0" parTransId="{48EF55FE-BADE-448E-B588-9A1D2C203DF0}" sibTransId="{49728D91-281B-478D-A9C2-A8B6CB0BF113}"/>
    <dgm:cxn modelId="{8E2E0BA0-1E82-468F-BA21-6E2A3CA19FBB}" type="presOf" srcId="{805CBA61-CE55-40E2-8442-8CD6BC428AB6}" destId="{DE86B848-7BD8-4B35-A963-EC1DF0DFDA4A}" srcOrd="0" destOrd="0" presId="urn:microsoft.com/office/officeart/2005/8/layout/process3"/>
    <dgm:cxn modelId="{8C7047A1-7B9D-4A28-A255-5297F6144C03}" type="presOf" srcId="{8A079A02-6C79-447C-BA22-2FDFE095F672}" destId="{4081443D-7C7D-4315-8B5B-8D40212AD164}" srcOrd="0" destOrd="0" presId="urn:microsoft.com/office/officeart/2005/8/layout/process3"/>
    <dgm:cxn modelId="{E1D9CCA7-0DC1-4AC4-BC30-6FEBAB51D036}" type="presOf" srcId="{8A079A02-6C79-447C-BA22-2FDFE095F672}" destId="{7CF60942-568E-4688-8477-7B999E1550F3}" srcOrd="1" destOrd="0" presId="urn:microsoft.com/office/officeart/2005/8/layout/process3"/>
    <dgm:cxn modelId="{329FE7B0-7818-487E-A2B9-E418171BCC8E}" type="presOf" srcId="{ADAF7CED-77A8-4F4B-A270-A7AF720F0854}" destId="{0106664A-941F-4073-A934-B06FE6207AB2}" srcOrd="1" destOrd="0" presId="urn:microsoft.com/office/officeart/2005/8/layout/process3"/>
    <dgm:cxn modelId="{2B6983BA-7A67-44C6-A651-6542523400FE}" type="presOf" srcId="{ADAF7CED-77A8-4F4B-A270-A7AF720F0854}" destId="{1FC4B684-F287-4EB4-BF10-70BC55DDC433}" srcOrd="0" destOrd="0" presId="urn:microsoft.com/office/officeart/2005/8/layout/process3"/>
    <dgm:cxn modelId="{D1AAFBBF-A50B-4CDE-AC36-54FA2B3DDD3F}" type="presOf" srcId="{49728D91-281B-478D-A9C2-A8B6CB0BF113}" destId="{3B45522D-3EB7-4274-A244-42494AD3B503}" srcOrd="0" destOrd="0" presId="urn:microsoft.com/office/officeart/2005/8/layout/process3"/>
    <dgm:cxn modelId="{A9596DC0-3C4C-4419-B695-F2A97D521CD2}" type="presOf" srcId="{1F0FFEB0-2E90-4E6D-A4D9-8EB7060B8E65}" destId="{D7541941-78BE-4117-AEF8-7460D75DD931}" srcOrd="0" destOrd="0" presId="urn:microsoft.com/office/officeart/2005/8/layout/process3"/>
    <dgm:cxn modelId="{AB377ED7-1BD1-4309-96E0-5360DD9568FE}" type="presOf" srcId="{FCF0EE06-77D5-4963-A7C1-366119CD62AD}" destId="{D7541941-78BE-4117-AEF8-7460D75DD931}" srcOrd="0" destOrd="2" presId="urn:microsoft.com/office/officeart/2005/8/layout/process3"/>
    <dgm:cxn modelId="{760DE3DD-AB82-49CF-9C50-41292EF51F58}" srcId="{047B4987-6E3F-4AD3-81FB-364DEA8408F7}" destId="{1F0FFEB0-2E90-4E6D-A4D9-8EB7060B8E65}" srcOrd="0" destOrd="0" parTransId="{A13959EC-0E75-42A0-B7FA-781C96B037B7}" sibTransId="{D7139F13-E0E0-47E1-9C77-A68BDD350987}"/>
    <dgm:cxn modelId="{5E99E7DF-1511-47E3-B219-45164E20FFE3}" srcId="{2FC87F27-2C2D-4847-A147-424602C04DD0}" destId="{8A079A02-6C79-447C-BA22-2FDFE095F672}" srcOrd="2" destOrd="0" parTransId="{547796D7-2144-454A-8931-44F66E6362DA}" sibTransId="{E136DD33-E8DB-4673-81D8-F6B58A2324FE}"/>
    <dgm:cxn modelId="{1F1403E7-6928-4982-8B22-592CEAF77A0B}" srcId="{ADAF7CED-77A8-4F4B-A270-A7AF720F0854}" destId="{805CBA61-CE55-40E2-8442-8CD6BC428AB6}" srcOrd="0" destOrd="0" parTransId="{9284CC97-DF06-464D-9191-A6C03B4C1385}" sibTransId="{4ABE059F-77A4-4556-9874-E04F52279E31}"/>
    <dgm:cxn modelId="{247EF9F9-F13A-4CA0-A8FC-6560E1374A8F}" type="presOf" srcId="{2FC87F27-2C2D-4847-A147-424602C04DD0}" destId="{CA1390B3-942F-46C8-B44C-6FBA1879728C}" srcOrd="0" destOrd="0" presId="urn:microsoft.com/office/officeart/2005/8/layout/process3"/>
    <dgm:cxn modelId="{28CB1CFA-D91F-4B08-801A-069D4C422D6A}" type="presOf" srcId="{27140BF3-25CC-43E8-8890-9F114D44B1AA}" destId="{F0A81210-8C2E-4E0E-81E0-9DD9C7957A68}" srcOrd="0" destOrd="0" presId="urn:microsoft.com/office/officeart/2005/8/layout/process3"/>
    <dgm:cxn modelId="{7E3CA0DF-EB04-4C43-8F47-199C45D0ED02}" type="presParOf" srcId="{CA1390B3-942F-46C8-B44C-6FBA1879728C}" destId="{CD339E45-65CC-45C1-BEEC-20FEB6C55331}" srcOrd="0" destOrd="0" presId="urn:microsoft.com/office/officeart/2005/8/layout/process3"/>
    <dgm:cxn modelId="{F9791DFE-8A9F-47E4-B932-CE809639EA98}" type="presParOf" srcId="{CD339E45-65CC-45C1-BEEC-20FEB6C55331}" destId="{1FC4B684-F287-4EB4-BF10-70BC55DDC433}" srcOrd="0" destOrd="0" presId="urn:microsoft.com/office/officeart/2005/8/layout/process3"/>
    <dgm:cxn modelId="{01A9984B-D61D-4994-AE48-A363948434F3}" type="presParOf" srcId="{CD339E45-65CC-45C1-BEEC-20FEB6C55331}" destId="{0106664A-941F-4073-A934-B06FE6207AB2}" srcOrd="1" destOrd="0" presId="urn:microsoft.com/office/officeart/2005/8/layout/process3"/>
    <dgm:cxn modelId="{44607BCA-43C9-45AA-93F6-FB81566EFC3B}" type="presParOf" srcId="{CD339E45-65CC-45C1-BEEC-20FEB6C55331}" destId="{DE86B848-7BD8-4B35-A963-EC1DF0DFDA4A}" srcOrd="2" destOrd="0" presId="urn:microsoft.com/office/officeart/2005/8/layout/process3"/>
    <dgm:cxn modelId="{5A3710B5-F265-4EB0-8525-CADBDAF8B7CA}" type="presParOf" srcId="{CA1390B3-942F-46C8-B44C-6FBA1879728C}" destId="{3B45522D-3EB7-4274-A244-42494AD3B503}" srcOrd="1" destOrd="0" presId="urn:microsoft.com/office/officeart/2005/8/layout/process3"/>
    <dgm:cxn modelId="{80D6F76F-6C58-4CFA-A051-DEAD6C206C39}" type="presParOf" srcId="{3B45522D-3EB7-4274-A244-42494AD3B503}" destId="{FA2786E6-7A4E-4E93-8A2E-2B4A1C53C24B}" srcOrd="0" destOrd="0" presId="urn:microsoft.com/office/officeart/2005/8/layout/process3"/>
    <dgm:cxn modelId="{4AD3F958-9DB5-4729-929B-D3730B220D97}" type="presParOf" srcId="{CA1390B3-942F-46C8-B44C-6FBA1879728C}" destId="{FA158739-D0A6-459D-967C-94BBF43DA9F5}" srcOrd="2" destOrd="0" presId="urn:microsoft.com/office/officeart/2005/8/layout/process3"/>
    <dgm:cxn modelId="{0183B09F-5D75-4090-AAEE-6CD4AA90488C}" type="presParOf" srcId="{FA158739-D0A6-459D-967C-94BBF43DA9F5}" destId="{8C36C572-7648-4CD6-97E1-475E8710BE36}" srcOrd="0" destOrd="0" presId="urn:microsoft.com/office/officeart/2005/8/layout/process3"/>
    <dgm:cxn modelId="{64D45265-E455-430A-9CD3-6D8090CC66FC}" type="presParOf" srcId="{FA158739-D0A6-459D-967C-94BBF43DA9F5}" destId="{36A0A539-238F-4E96-A4B3-9834E8326A61}" srcOrd="1" destOrd="0" presId="urn:microsoft.com/office/officeart/2005/8/layout/process3"/>
    <dgm:cxn modelId="{BCE307F5-13ED-4AE0-88A4-2CA8AA63B7B6}" type="presParOf" srcId="{FA158739-D0A6-459D-967C-94BBF43DA9F5}" destId="{D7541941-78BE-4117-AEF8-7460D75DD931}" srcOrd="2" destOrd="0" presId="urn:microsoft.com/office/officeart/2005/8/layout/process3"/>
    <dgm:cxn modelId="{195A12BF-6DE2-4493-A09A-821A6265D298}" type="presParOf" srcId="{CA1390B3-942F-46C8-B44C-6FBA1879728C}" destId="{F0A81210-8C2E-4E0E-81E0-9DD9C7957A68}" srcOrd="3" destOrd="0" presId="urn:microsoft.com/office/officeart/2005/8/layout/process3"/>
    <dgm:cxn modelId="{49FECCD3-6170-40A1-B1A6-9778636B1BC7}" type="presParOf" srcId="{F0A81210-8C2E-4E0E-81E0-9DD9C7957A68}" destId="{BC23C3FC-F45B-4C96-BEF2-86F37237A3AD}" srcOrd="0" destOrd="0" presId="urn:microsoft.com/office/officeart/2005/8/layout/process3"/>
    <dgm:cxn modelId="{F7E5628F-C211-477B-A162-0CFA199295D3}" type="presParOf" srcId="{CA1390B3-942F-46C8-B44C-6FBA1879728C}" destId="{809218F7-0702-411E-8739-F5D5931ACF2D}" srcOrd="4" destOrd="0" presId="urn:microsoft.com/office/officeart/2005/8/layout/process3"/>
    <dgm:cxn modelId="{C2FDAACD-1A0B-4FDD-BAB5-6492D9FF4C22}" type="presParOf" srcId="{809218F7-0702-411E-8739-F5D5931ACF2D}" destId="{4081443D-7C7D-4315-8B5B-8D40212AD164}" srcOrd="0" destOrd="0" presId="urn:microsoft.com/office/officeart/2005/8/layout/process3"/>
    <dgm:cxn modelId="{CD5F9B9B-7BB1-4804-89B3-E46A700B10E7}" type="presParOf" srcId="{809218F7-0702-411E-8739-F5D5931ACF2D}" destId="{7CF60942-568E-4688-8477-7B999E1550F3}" srcOrd="1" destOrd="0" presId="urn:microsoft.com/office/officeart/2005/8/layout/process3"/>
    <dgm:cxn modelId="{02F72059-7464-4432-930F-92394816F134}" type="presParOf" srcId="{809218F7-0702-411E-8739-F5D5931ACF2D}" destId="{0C544050-0394-4AE0-828F-A976260FB2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FC9FF9-31B7-46C7-A85E-B904B54EA3A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02B8DDB-7910-4862-9D56-76C9712D922B}">
      <dgm:prSet phldrT="[Text]"/>
      <dgm:spPr/>
      <dgm:t>
        <a:bodyPr/>
        <a:lstStyle/>
        <a:p>
          <a:r>
            <a:rPr lang="en-IN" dirty="0"/>
            <a:t>Funnel Chart</a:t>
          </a:r>
        </a:p>
      </dgm:t>
    </dgm:pt>
    <dgm:pt modelId="{5724E8CC-766D-4EC7-A65F-416DE94C3B61}" type="parTrans" cxnId="{73686740-75CA-4B68-BCEA-74B44634D427}">
      <dgm:prSet/>
      <dgm:spPr/>
      <dgm:t>
        <a:bodyPr/>
        <a:lstStyle/>
        <a:p>
          <a:endParaRPr lang="en-IN"/>
        </a:p>
      </dgm:t>
    </dgm:pt>
    <dgm:pt modelId="{674B6628-0778-44C9-A5C7-E9AAE401A9F4}" type="sibTrans" cxnId="{73686740-75CA-4B68-BCEA-74B44634D427}">
      <dgm:prSet/>
      <dgm:spPr/>
      <dgm:t>
        <a:bodyPr/>
        <a:lstStyle/>
        <a:p>
          <a:endParaRPr lang="en-IN"/>
        </a:p>
      </dgm:t>
    </dgm:pt>
    <dgm:pt modelId="{886EDA2C-7567-4951-99AC-16087B0BE1BF}">
      <dgm:prSet phldrT="[Text]" custT="1"/>
      <dgm:spPr/>
      <dgm:t>
        <a:bodyPr/>
        <a:lstStyle/>
        <a:p>
          <a:r>
            <a:rPr lang="en-IN" sz="1800" dirty="0"/>
            <a:t>A funnel chart represents the sale of different categories. Here it can be identified in which category the sale is lacking</a:t>
          </a:r>
        </a:p>
      </dgm:t>
    </dgm:pt>
    <dgm:pt modelId="{606D02EA-3082-4CA6-A4F6-7432A52807AC}" type="parTrans" cxnId="{5F79C863-6D03-4368-AAA1-0633B30FEBDC}">
      <dgm:prSet/>
      <dgm:spPr/>
      <dgm:t>
        <a:bodyPr/>
        <a:lstStyle/>
        <a:p>
          <a:endParaRPr lang="en-IN"/>
        </a:p>
      </dgm:t>
    </dgm:pt>
    <dgm:pt modelId="{6A0173AC-0DE3-4A08-BEBB-CF028CBB63C9}" type="sibTrans" cxnId="{5F79C863-6D03-4368-AAA1-0633B30FEBDC}">
      <dgm:prSet/>
      <dgm:spPr/>
      <dgm:t>
        <a:bodyPr/>
        <a:lstStyle/>
        <a:p>
          <a:endParaRPr lang="en-IN"/>
        </a:p>
      </dgm:t>
    </dgm:pt>
    <dgm:pt modelId="{3245F199-65DB-4C65-87FB-C92511D4FF9E}">
      <dgm:prSet phldrT="[Text]"/>
      <dgm:spPr/>
      <dgm:t>
        <a:bodyPr/>
        <a:lstStyle/>
        <a:p>
          <a:r>
            <a:rPr lang="en-IN" dirty="0"/>
            <a:t>Stacked Column Chart</a:t>
          </a:r>
        </a:p>
      </dgm:t>
    </dgm:pt>
    <dgm:pt modelId="{A77016A2-E362-45E3-B968-FB1C9D2B9204}" type="parTrans" cxnId="{C448912A-026E-4FB6-B129-9E4703D57FDB}">
      <dgm:prSet/>
      <dgm:spPr/>
      <dgm:t>
        <a:bodyPr/>
        <a:lstStyle/>
        <a:p>
          <a:endParaRPr lang="en-IN"/>
        </a:p>
      </dgm:t>
    </dgm:pt>
    <dgm:pt modelId="{D0986F32-7E92-4478-956C-0BA8A90DE55A}" type="sibTrans" cxnId="{C448912A-026E-4FB6-B129-9E4703D57FDB}">
      <dgm:prSet/>
      <dgm:spPr/>
      <dgm:t>
        <a:bodyPr/>
        <a:lstStyle/>
        <a:p>
          <a:endParaRPr lang="en-IN"/>
        </a:p>
      </dgm:t>
    </dgm:pt>
    <dgm:pt modelId="{C40576EA-F393-4036-BC1E-0D72E3297A23}">
      <dgm:prSet phldrT="[Text]" custT="1"/>
      <dgm:spPr/>
      <dgm:t>
        <a:bodyPr/>
        <a:lstStyle/>
        <a:p>
          <a:r>
            <a:rPr lang="en-IN" sz="1800" dirty="0"/>
            <a:t>Stacked column chart shows the price of the products with different product ID.</a:t>
          </a:r>
        </a:p>
      </dgm:t>
    </dgm:pt>
    <dgm:pt modelId="{84012494-077E-423D-B9FD-B984D48A23DB}" type="parTrans" cxnId="{287E5A62-72F5-4B2E-BAB4-C059185DF2F8}">
      <dgm:prSet/>
      <dgm:spPr/>
      <dgm:t>
        <a:bodyPr/>
        <a:lstStyle/>
        <a:p>
          <a:endParaRPr lang="en-IN"/>
        </a:p>
      </dgm:t>
    </dgm:pt>
    <dgm:pt modelId="{0C0C3ED7-D9AE-4BD6-865C-D62B56CE1056}" type="sibTrans" cxnId="{287E5A62-72F5-4B2E-BAB4-C059185DF2F8}">
      <dgm:prSet/>
      <dgm:spPr/>
      <dgm:t>
        <a:bodyPr/>
        <a:lstStyle/>
        <a:p>
          <a:endParaRPr lang="en-IN"/>
        </a:p>
      </dgm:t>
    </dgm:pt>
    <dgm:pt modelId="{DD2BE9D0-7E60-470C-9367-F88FAF85A5EF}">
      <dgm:prSet phldrT="[Text]"/>
      <dgm:spPr/>
      <dgm:t>
        <a:bodyPr/>
        <a:lstStyle/>
        <a:p>
          <a:r>
            <a:rPr lang="en-IN" dirty="0"/>
            <a:t>PI Chart</a:t>
          </a:r>
        </a:p>
      </dgm:t>
    </dgm:pt>
    <dgm:pt modelId="{6B5DF8D1-156C-459E-9416-D39E01AF106C}" type="parTrans" cxnId="{A71BFC3F-8C8E-4C5C-BCB1-3F68E0C0F0B1}">
      <dgm:prSet/>
      <dgm:spPr/>
      <dgm:t>
        <a:bodyPr/>
        <a:lstStyle/>
        <a:p>
          <a:endParaRPr lang="en-IN"/>
        </a:p>
      </dgm:t>
    </dgm:pt>
    <dgm:pt modelId="{F5BC18AF-528A-4367-927C-6DA4BCDC2532}" type="sibTrans" cxnId="{A71BFC3F-8C8E-4C5C-BCB1-3F68E0C0F0B1}">
      <dgm:prSet/>
      <dgm:spPr/>
      <dgm:t>
        <a:bodyPr/>
        <a:lstStyle/>
        <a:p>
          <a:endParaRPr lang="en-IN"/>
        </a:p>
      </dgm:t>
    </dgm:pt>
    <dgm:pt modelId="{6529DDB7-C65F-4F7B-95B1-485B2369561A}">
      <dgm:prSet phldrT="[Text]" custT="1"/>
      <dgm:spPr/>
      <dgm:t>
        <a:bodyPr/>
        <a:lstStyle/>
        <a:p>
          <a:r>
            <a:rPr lang="en-IN" sz="1800" dirty="0"/>
            <a:t>PI chart gives the details of the category wise market and sales.</a:t>
          </a:r>
        </a:p>
      </dgm:t>
    </dgm:pt>
    <dgm:pt modelId="{71E0E6E1-CB7A-4535-8D5D-CA5E7F705094}" type="parTrans" cxnId="{9DFDB530-72BF-49F5-ABE0-EF96D4321992}">
      <dgm:prSet/>
      <dgm:spPr/>
      <dgm:t>
        <a:bodyPr/>
        <a:lstStyle/>
        <a:p>
          <a:endParaRPr lang="en-IN"/>
        </a:p>
      </dgm:t>
    </dgm:pt>
    <dgm:pt modelId="{D38347BC-BC36-44EA-94EE-F290DAD7F061}" type="sibTrans" cxnId="{9DFDB530-72BF-49F5-ABE0-EF96D4321992}">
      <dgm:prSet/>
      <dgm:spPr/>
      <dgm:t>
        <a:bodyPr/>
        <a:lstStyle/>
        <a:p>
          <a:endParaRPr lang="en-IN"/>
        </a:p>
      </dgm:t>
    </dgm:pt>
    <dgm:pt modelId="{F150CC7D-A006-4188-8123-0E38E5A34229}">
      <dgm:prSet phldrT="[Text]" custT="1"/>
      <dgm:spPr/>
      <dgm:t>
        <a:bodyPr/>
        <a:lstStyle/>
        <a:p>
          <a:r>
            <a:rPr lang="en-IN" sz="1800" dirty="0"/>
            <a:t>Ribbon Chart</a:t>
          </a:r>
        </a:p>
      </dgm:t>
    </dgm:pt>
    <dgm:pt modelId="{4E1C3F49-0403-40E4-A9BD-9E220C6F975F}" type="parTrans" cxnId="{84FA744E-9866-4210-873C-622A8F28F3C6}">
      <dgm:prSet/>
      <dgm:spPr/>
      <dgm:t>
        <a:bodyPr/>
        <a:lstStyle/>
        <a:p>
          <a:endParaRPr lang="en-IN"/>
        </a:p>
      </dgm:t>
    </dgm:pt>
    <dgm:pt modelId="{2BA71FC6-10FF-4391-85AC-82A5607B66CA}" type="sibTrans" cxnId="{84FA744E-9866-4210-873C-622A8F28F3C6}">
      <dgm:prSet/>
      <dgm:spPr/>
      <dgm:t>
        <a:bodyPr/>
        <a:lstStyle/>
        <a:p>
          <a:endParaRPr lang="en-IN"/>
        </a:p>
      </dgm:t>
    </dgm:pt>
    <dgm:pt modelId="{3FEACED3-BC3E-4B0B-8B9B-6DDDBE21A52D}">
      <dgm:prSet phldrT="[Text]" custT="1"/>
      <dgm:spPr/>
      <dgm:t>
        <a:bodyPr/>
        <a:lstStyle/>
        <a:p>
          <a:r>
            <a:rPr lang="en-IN" sz="1800" dirty="0"/>
            <a:t>Ribbon chart is used to represent the sum of sales and shipping cost for the category wise products</a:t>
          </a:r>
        </a:p>
      </dgm:t>
    </dgm:pt>
    <dgm:pt modelId="{1A9E9FDF-341F-45C6-94C6-14E050097823}" type="parTrans" cxnId="{D39F2DBE-EBBF-4003-AD19-B5B5578C6842}">
      <dgm:prSet/>
      <dgm:spPr/>
      <dgm:t>
        <a:bodyPr/>
        <a:lstStyle/>
        <a:p>
          <a:endParaRPr lang="en-IN"/>
        </a:p>
      </dgm:t>
    </dgm:pt>
    <dgm:pt modelId="{9F16F694-501F-44D6-B6A9-8C52B8B43A02}" type="sibTrans" cxnId="{D39F2DBE-EBBF-4003-AD19-B5B5578C6842}">
      <dgm:prSet/>
      <dgm:spPr/>
      <dgm:t>
        <a:bodyPr/>
        <a:lstStyle/>
        <a:p>
          <a:endParaRPr lang="en-IN"/>
        </a:p>
      </dgm:t>
    </dgm:pt>
    <dgm:pt modelId="{6F71D76D-2639-4348-8CBD-CF19178C1E34}" type="pres">
      <dgm:prSet presAssocID="{6CFC9FF9-31B7-46C7-A85E-B904B54EA3A8}" presName="Name0" presStyleCnt="0">
        <dgm:presLayoutVars>
          <dgm:dir/>
        </dgm:presLayoutVars>
      </dgm:prSet>
      <dgm:spPr/>
    </dgm:pt>
    <dgm:pt modelId="{90B69618-35D6-474A-8B1F-D4D24A086D42}" type="pres">
      <dgm:prSet presAssocID="{002B8DDB-7910-4862-9D56-76C9712D922B}" presName="composite" presStyleCnt="0"/>
      <dgm:spPr/>
    </dgm:pt>
    <dgm:pt modelId="{57787DED-01AD-42A9-AA70-E5E379631FC4}" type="pres">
      <dgm:prSet presAssocID="{002B8DDB-7910-4862-9D56-76C9712D922B}" presName="Accent" presStyleLbl="alignAcc1" presStyleIdx="0" presStyleCnt="4"/>
      <dgm:spPr/>
    </dgm:pt>
    <dgm:pt modelId="{69E0717F-C11B-4895-ACE7-DC99E14361F8}" type="pres">
      <dgm:prSet presAssocID="{002B8DDB-7910-4862-9D56-76C9712D922B}" presName="Image" presStyleLbl="node1" presStyleIdx="0" presStyleCnt="4" custScaleX="106969" custScaleY="106748" custLinFactNeighborY="3235"/>
      <dgm:spPr/>
    </dgm:pt>
    <dgm:pt modelId="{67480630-1573-4519-B763-A688A5318049}" type="pres">
      <dgm:prSet presAssocID="{002B8DDB-7910-4862-9D56-76C9712D922B}" presName="Child" presStyleLbl="revTx" presStyleIdx="0" presStyleCnt="4" custScaleY="84735" custLinFactNeighborY="6286">
        <dgm:presLayoutVars>
          <dgm:bulletEnabled val="1"/>
        </dgm:presLayoutVars>
      </dgm:prSet>
      <dgm:spPr/>
    </dgm:pt>
    <dgm:pt modelId="{56F6C04D-DC66-477E-8A5D-54122DA212B8}" type="pres">
      <dgm:prSet presAssocID="{002B8DDB-7910-4862-9D56-76C9712D922B}" presName="Parent" presStyleLbl="alignNode1" presStyleIdx="0" presStyleCnt="4">
        <dgm:presLayoutVars>
          <dgm:bulletEnabled val="1"/>
        </dgm:presLayoutVars>
      </dgm:prSet>
      <dgm:spPr/>
    </dgm:pt>
    <dgm:pt modelId="{25BDFEF8-089F-4D54-AC63-80FE24E2FD3B}" type="pres">
      <dgm:prSet presAssocID="{674B6628-0778-44C9-A5C7-E9AAE401A9F4}" presName="sibTrans" presStyleCnt="0"/>
      <dgm:spPr/>
    </dgm:pt>
    <dgm:pt modelId="{2546A96F-D1B5-4F15-9800-BE8C0B7CF1DB}" type="pres">
      <dgm:prSet presAssocID="{3245F199-65DB-4C65-87FB-C92511D4FF9E}" presName="composite" presStyleCnt="0"/>
      <dgm:spPr/>
    </dgm:pt>
    <dgm:pt modelId="{1B1BBD83-290C-4031-BCD5-F4772BABABF8}" type="pres">
      <dgm:prSet presAssocID="{3245F199-65DB-4C65-87FB-C92511D4FF9E}" presName="Accent" presStyleLbl="alignAcc1" presStyleIdx="1" presStyleCnt="4"/>
      <dgm:spPr/>
    </dgm:pt>
    <dgm:pt modelId="{60065BDB-1C7C-4E17-BDE8-7B4C3C01048D}" type="pres">
      <dgm:prSet presAssocID="{3245F199-65DB-4C65-87FB-C92511D4FF9E}" presName="Image" presStyleLbl="node1" presStyleIdx="1" presStyleCnt="4"/>
      <dgm:spPr/>
    </dgm:pt>
    <dgm:pt modelId="{353AA971-D0D6-4B46-90F6-9A1016B855B0}" type="pres">
      <dgm:prSet presAssocID="{3245F199-65DB-4C65-87FB-C92511D4FF9E}" presName="Child" presStyleLbl="revTx" presStyleIdx="1" presStyleCnt="4" custScaleY="87399" custLinFactNeighborX="504" custLinFactNeighborY="6888">
        <dgm:presLayoutVars>
          <dgm:bulletEnabled val="1"/>
        </dgm:presLayoutVars>
      </dgm:prSet>
      <dgm:spPr/>
    </dgm:pt>
    <dgm:pt modelId="{9E636898-9E97-4239-8679-332BCD5191ED}" type="pres">
      <dgm:prSet presAssocID="{3245F199-65DB-4C65-87FB-C92511D4FF9E}" presName="Parent" presStyleLbl="alignNode1" presStyleIdx="1" presStyleCnt="4">
        <dgm:presLayoutVars>
          <dgm:bulletEnabled val="1"/>
        </dgm:presLayoutVars>
      </dgm:prSet>
      <dgm:spPr/>
    </dgm:pt>
    <dgm:pt modelId="{4C59B01E-17B0-4A76-8CA3-3FECB1AA697A}" type="pres">
      <dgm:prSet presAssocID="{D0986F32-7E92-4478-956C-0BA8A90DE55A}" presName="sibTrans" presStyleCnt="0"/>
      <dgm:spPr/>
    </dgm:pt>
    <dgm:pt modelId="{03F68073-DCF4-4957-B324-C85B0C7A27A1}" type="pres">
      <dgm:prSet presAssocID="{DD2BE9D0-7E60-470C-9367-F88FAF85A5EF}" presName="composite" presStyleCnt="0"/>
      <dgm:spPr/>
    </dgm:pt>
    <dgm:pt modelId="{26D74A02-1611-438D-B211-A3728810B1B5}" type="pres">
      <dgm:prSet presAssocID="{DD2BE9D0-7E60-470C-9367-F88FAF85A5EF}" presName="Accent" presStyleLbl="alignAcc1" presStyleIdx="2" presStyleCnt="4"/>
      <dgm:spPr/>
    </dgm:pt>
    <dgm:pt modelId="{7EE19715-7063-479E-AD69-40B2D74880FE}" type="pres">
      <dgm:prSet presAssocID="{DD2BE9D0-7E60-470C-9367-F88FAF85A5EF}" presName="Image" presStyleLbl="node1" presStyleIdx="2" presStyleCnt="4"/>
      <dgm:spPr/>
    </dgm:pt>
    <dgm:pt modelId="{82F7411A-4202-4A6F-B9CB-48559F1248E0}" type="pres">
      <dgm:prSet presAssocID="{DD2BE9D0-7E60-470C-9367-F88FAF85A5EF}" presName="Child" presStyleLbl="revTx" presStyleIdx="2" presStyleCnt="4" custScaleY="90361" custLinFactNeighborX="481" custLinFactNeighborY="7512">
        <dgm:presLayoutVars>
          <dgm:bulletEnabled val="1"/>
        </dgm:presLayoutVars>
      </dgm:prSet>
      <dgm:spPr/>
    </dgm:pt>
    <dgm:pt modelId="{8A280CD4-E98D-4980-B0E8-7CF6B4056784}" type="pres">
      <dgm:prSet presAssocID="{DD2BE9D0-7E60-470C-9367-F88FAF85A5EF}" presName="Parent" presStyleLbl="alignNode1" presStyleIdx="2" presStyleCnt="4">
        <dgm:presLayoutVars>
          <dgm:bulletEnabled val="1"/>
        </dgm:presLayoutVars>
      </dgm:prSet>
      <dgm:spPr/>
    </dgm:pt>
    <dgm:pt modelId="{BE13F13F-4B48-4084-B472-3BC50A664458}" type="pres">
      <dgm:prSet presAssocID="{F5BC18AF-528A-4367-927C-6DA4BCDC2532}" presName="sibTrans" presStyleCnt="0"/>
      <dgm:spPr/>
    </dgm:pt>
    <dgm:pt modelId="{6D69D2D9-F061-498B-BC28-AB04FEF983EE}" type="pres">
      <dgm:prSet presAssocID="{F150CC7D-A006-4188-8123-0E38E5A34229}" presName="composite" presStyleCnt="0"/>
      <dgm:spPr/>
    </dgm:pt>
    <dgm:pt modelId="{F7293C76-312F-488E-A2AC-56B00F46A674}" type="pres">
      <dgm:prSet presAssocID="{F150CC7D-A006-4188-8123-0E38E5A34229}" presName="Accent" presStyleLbl="alignAcc1" presStyleIdx="3" presStyleCnt="4"/>
      <dgm:spPr/>
    </dgm:pt>
    <dgm:pt modelId="{32003D32-728E-463F-8F06-7236542B63EC}" type="pres">
      <dgm:prSet presAssocID="{F150CC7D-A006-4188-8123-0E38E5A34229}" presName="Image" presStyleLbl="node1" presStyleIdx="3" presStyleCnt="4"/>
      <dgm:spPr/>
    </dgm:pt>
    <dgm:pt modelId="{12AD1364-1C8B-408A-99CE-FA0216B25D62}" type="pres">
      <dgm:prSet presAssocID="{F150CC7D-A006-4188-8123-0E38E5A34229}" presName="Child" presStyleLbl="revTx" presStyleIdx="3" presStyleCnt="4" custScaleY="92042" custLinFactNeighborY="7835">
        <dgm:presLayoutVars>
          <dgm:bulletEnabled val="1"/>
        </dgm:presLayoutVars>
      </dgm:prSet>
      <dgm:spPr/>
    </dgm:pt>
    <dgm:pt modelId="{BD4289B7-083F-476C-8D29-69F93CF55D63}" type="pres">
      <dgm:prSet presAssocID="{F150CC7D-A006-4188-8123-0E38E5A34229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398CA301-E26E-4CD3-8265-7005C4DBA9A0}" type="presOf" srcId="{6CFC9FF9-31B7-46C7-A85E-B904B54EA3A8}" destId="{6F71D76D-2639-4348-8CBD-CF19178C1E34}" srcOrd="0" destOrd="0" presId="urn:microsoft.com/office/officeart/2008/layout/TitlePictureLineup"/>
    <dgm:cxn modelId="{E91EF224-6948-447B-B897-FC6FC817B66B}" type="presOf" srcId="{C40576EA-F393-4036-BC1E-0D72E3297A23}" destId="{353AA971-D0D6-4B46-90F6-9A1016B855B0}" srcOrd="0" destOrd="0" presId="urn:microsoft.com/office/officeart/2008/layout/TitlePictureLineup"/>
    <dgm:cxn modelId="{C448912A-026E-4FB6-B129-9E4703D57FDB}" srcId="{6CFC9FF9-31B7-46C7-A85E-B904B54EA3A8}" destId="{3245F199-65DB-4C65-87FB-C92511D4FF9E}" srcOrd="1" destOrd="0" parTransId="{A77016A2-E362-45E3-B968-FB1C9D2B9204}" sibTransId="{D0986F32-7E92-4478-956C-0BA8A90DE55A}"/>
    <dgm:cxn modelId="{DE040F30-03D7-4304-8411-660D9DAE98FE}" type="presOf" srcId="{6529DDB7-C65F-4F7B-95B1-485B2369561A}" destId="{82F7411A-4202-4A6F-B9CB-48559F1248E0}" srcOrd="0" destOrd="0" presId="urn:microsoft.com/office/officeart/2008/layout/TitlePictureLineup"/>
    <dgm:cxn modelId="{FED23430-CAED-4D5E-AA7C-C71C4D27D319}" type="presOf" srcId="{886EDA2C-7567-4951-99AC-16087B0BE1BF}" destId="{67480630-1573-4519-B763-A688A5318049}" srcOrd="0" destOrd="0" presId="urn:microsoft.com/office/officeart/2008/layout/TitlePictureLineup"/>
    <dgm:cxn modelId="{9DFDB530-72BF-49F5-ABE0-EF96D4321992}" srcId="{DD2BE9D0-7E60-470C-9367-F88FAF85A5EF}" destId="{6529DDB7-C65F-4F7B-95B1-485B2369561A}" srcOrd="0" destOrd="0" parTransId="{71E0E6E1-CB7A-4535-8D5D-CA5E7F705094}" sibTransId="{D38347BC-BC36-44EA-94EE-F290DAD7F061}"/>
    <dgm:cxn modelId="{A71BFC3F-8C8E-4C5C-BCB1-3F68E0C0F0B1}" srcId="{6CFC9FF9-31B7-46C7-A85E-B904B54EA3A8}" destId="{DD2BE9D0-7E60-470C-9367-F88FAF85A5EF}" srcOrd="2" destOrd="0" parTransId="{6B5DF8D1-156C-459E-9416-D39E01AF106C}" sibTransId="{F5BC18AF-528A-4367-927C-6DA4BCDC2532}"/>
    <dgm:cxn modelId="{73686740-75CA-4B68-BCEA-74B44634D427}" srcId="{6CFC9FF9-31B7-46C7-A85E-B904B54EA3A8}" destId="{002B8DDB-7910-4862-9D56-76C9712D922B}" srcOrd="0" destOrd="0" parTransId="{5724E8CC-766D-4EC7-A65F-416DE94C3B61}" sibTransId="{674B6628-0778-44C9-A5C7-E9AAE401A9F4}"/>
    <dgm:cxn modelId="{287E5A62-72F5-4B2E-BAB4-C059185DF2F8}" srcId="{3245F199-65DB-4C65-87FB-C92511D4FF9E}" destId="{C40576EA-F393-4036-BC1E-0D72E3297A23}" srcOrd="0" destOrd="0" parTransId="{84012494-077E-423D-B9FD-B984D48A23DB}" sibTransId="{0C0C3ED7-D9AE-4BD6-865C-D62B56CE1056}"/>
    <dgm:cxn modelId="{5F79C863-6D03-4368-AAA1-0633B30FEBDC}" srcId="{002B8DDB-7910-4862-9D56-76C9712D922B}" destId="{886EDA2C-7567-4951-99AC-16087B0BE1BF}" srcOrd="0" destOrd="0" parTransId="{606D02EA-3082-4CA6-A4F6-7432A52807AC}" sibTransId="{6A0173AC-0DE3-4A08-BEBB-CF028CBB63C9}"/>
    <dgm:cxn modelId="{2675A244-A171-4E79-8524-17A7B7EB961A}" type="presOf" srcId="{3245F199-65DB-4C65-87FB-C92511D4FF9E}" destId="{9E636898-9E97-4239-8679-332BCD5191ED}" srcOrd="0" destOrd="0" presId="urn:microsoft.com/office/officeart/2008/layout/TitlePictureLineup"/>
    <dgm:cxn modelId="{7C09034E-FDA2-4809-99AF-667D0AC415E9}" type="presOf" srcId="{002B8DDB-7910-4862-9D56-76C9712D922B}" destId="{56F6C04D-DC66-477E-8A5D-54122DA212B8}" srcOrd="0" destOrd="0" presId="urn:microsoft.com/office/officeart/2008/layout/TitlePictureLineup"/>
    <dgm:cxn modelId="{84FA744E-9866-4210-873C-622A8F28F3C6}" srcId="{6CFC9FF9-31B7-46C7-A85E-B904B54EA3A8}" destId="{F150CC7D-A006-4188-8123-0E38E5A34229}" srcOrd="3" destOrd="0" parTransId="{4E1C3F49-0403-40E4-A9BD-9E220C6F975F}" sibTransId="{2BA71FC6-10FF-4391-85AC-82A5607B66CA}"/>
    <dgm:cxn modelId="{47C84A56-19A0-460E-A05C-650BF2C89ED4}" type="presOf" srcId="{F150CC7D-A006-4188-8123-0E38E5A34229}" destId="{BD4289B7-083F-476C-8D29-69F93CF55D63}" srcOrd="0" destOrd="0" presId="urn:microsoft.com/office/officeart/2008/layout/TitlePictureLineup"/>
    <dgm:cxn modelId="{48D4907C-BD9D-402D-A6A8-B8D20F4F190B}" type="presOf" srcId="{DD2BE9D0-7E60-470C-9367-F88FAF85A5EF}" destId="{8A280CD4-E98D-4980-B0E8-7CF6B4056784}" srcOrd="0" destOrd="0" presId="urn:microsoft.com/office/officeart/2008/layout/TitlePictureLineup"/>
    <dgm:cxn modelId="{D39F2DBE-EBBF-4003-AD19-B5B5578C6842}" srcId="{F150CC7D-A006-4188-8123-0E38E5A34229}" destId="{3FEACED3-BC3E-4B0B-8B9B-6DDDBE21A52D}" srcOrd="0" destOrd="0" parTransId="{1A9E9FDF-341F-45C6-94C6-14E050097823}" sibTransId="{9F16F694-501F-44D6-B6A9-8C52B8B43A02}"/>
    <dgm:cxn modelId="{44B028D7-BA73-4617-883F-7D20D94EE224}" type="presOf" srcId="{3FEACED3-BC3E-4B0B-8B9B-6DDDBE21A52D}" destId="{12AD1364-1C8B-408A-99CE-FA0216B25D62}" srcOrd="0" destOrd="0" presId="urn:microsoft.com/office/officeart/2008/layout/TitlePictureLineup"/>
    <dgm:cxn modelId="{C3161F4B-68EF-4710-A470-694DE0C3C771}" type="presParOf" srcId="{6F71D76D-2639-4348-8CBD-CF19178C1E34}" destId="{90B69618-35D6-474A-8B1F-D4D24A086D42}" srcOrd="0" destOrd="0" presId="urn:microsoft.com/office/officeart/2008/layout/TitlePictureLineup"/>
    <dgm:cxn modelId="{728A7561-A5AD-457D-937C-DB2F7B4EBF70}" type="presParOf" srcId="{90B69618-35D6-474A-8B1F-D4D24A086D42}" destId="{57787DED-01AD-42A9-AA70-E5E379631FC4}" srcOrd="0" destOrd="0" presId="urn:microsoft.com/office/officeart/2008/layout/TitlePictureLineup"/>
    <dgm:cxn modelId="{1405C236-6F89-4F0C-A169-BE448A3F064A}" type="presParOf" srcId="{90B69618-35D6-474A-8B1F-D4D24A086D42}" destId="{69E0717F-C11B-4895-ACE7-DC99E14361F8}" srcOrd="1" destOrd="0" presId="urn:microsoft.com/office/officeart/2008/layout/TitlePictureLineup"/>
    <dgm:cxn modelId="{2630AF2F-7C40-4D0B-9072-A79B96423244}" type="presParOf" srcId="{90B69618-35D6-474A-8B1F-D4D24A086D42}" destId="{67480630-1573-4519-B763-A688A5318049}" srcOrd="2" destOrd="0" presId="urn:microsoft.com/office/officeart/2008/layout/TitlePictureLineup"/>
    <dgm:cxn modelId="{7312B411-C20D-45A3-8788-50485967A468}" type="presParOf" srcId="{90B69618-35D6-474A-8B1F-D4D24A086D42}" destId="{56F6C04D-DC66-477E-8A5D-54122DA212B8}" srcOrd="3" destOrd="0" presId="urn:microsoft.com/office/officeart/2008/layout/TitlePictureLineup"/>
    <dgm:cxn modelId="{D3D2A697-D389-4026-875D-053E6E0EC601}" type="presParOf" srcId="{6F71D76D-2639-4348-8CBD-CF19178C1E34}" destId="{25BDFEF8-089F-4D54-AC63-80FE24E2FD3B}" srcOrd="1" destOrd="0" presId="urn:microsoft.com/office/officeart/2008/layout/TitlePictureLineup"/>
    <dgm:cxn modelId="{974E21E9-9079-464A-BA63-6F721F4E88DD}" type="presParOf" srcId="{6F71D76D-2639-4348-8CBD-CF19178C1E34}" destId="{2546A96F-D1B5-4F15-9800-BE8C0B7CF1DB}" srcOrd="2" destOrd="0" presId="urn:microsoft.com/office/officeart/2008/layout/TitlePictureLineup"/>
    <dgm:cxn modelId="{BF3350B1-DE12-41DA-B17F-9279FA512404}" type="presParOf" srcId="{2546A96F-D1B5-4F15-9800-BE8C0B7CF1DB}" destId="{1B1BBD83-290C-4031-BCD5-F4772BABABF8}" srcOrd="0" destOrd="0" presId="urn:microsoft.com/office/officeart/2008/layout/TitlePictureLineup"/>
    <dgm:cxn modelId="{5E5D56A4-1CF6-4A92-887F-54D3D97D9F11}" type="presParOf" srcId="{2546A96F-D1B5-4F15-9800-BE8C0B7CF1DB}" destId="{60065BDB-1C7C-4E17-BDE8-7B4C3C01048D}" srcOrd="1" destOrd="0" presId="urn:microsoft.com/office/officeart/2008/layout/TitlePictureLineup"/>
    <dgm:cxn modelId="{003F063E-ABFC-49FD-AE75-4C15B126CD97}" type="presParOf" srcId="{2546A96F-D1B5-4F15-9800-BE8C0B7CF1DB}" destId="{353AA971-D0D6-4B46-90F6-9A1016B855B0}" srcOrd="2" destOrd="0" presId="urn:microsoft.com/office/officeart/2008/layout/TitlePictureLineup"/>
    <dgm:cxn modelId="{5768F157-1EA4-4694-ABAE-F154009EF8D2}" type="presParOf" srcId="{2546A96F-D1B5-4F15-9800-BE8C0B7CF1DB}" destId="{9E636898-9E97-4239-8679-332BCD5191ED}" srcOrd="3" destOrd="0" presId="urn:microsoft.com/office/officeart/2008/layout/TitlePictureLineup"/>
    <dgm:cxn modelId="{C2102E00-09F7-4B5C-9ADC-6039D3ADEE17}" type="presParOf" srcId="{6F71D76D-2639-4348-8CBD-CF19178C1E34}" destId="{4C59B01E-17B0-4A76-8CA3-3FECB1AA697A}" srcOrd="3" destOrd="0" presId="urn:microsoft.com/office/officeart/2008/layout/TitlePictureLineup"/>
    <dgm:cxn modelId="{621DD23E-063A-421B-B302-8731D7ECCB33}" type="presParOf" srcId="{6F71D76D-2639-4348-8CBD-CF19178C1E34}" destId="{03F68073-DCF4-4957-B324-C85B0C7A27A1}" srcOrd="4" destOrd="0" presId="urn:microsoft.com/office/officeart/2008/layout/TitlePictureLineup"/>
    <dgm:cxn modelId="{7D4460A5-6E03-4C75-BD65-0969066F1D21}" type="presParOf" srcId="{03F68073-DCF4-4957-B324-C85B0C7A27A1}" destId="{26D74A02-1611-438D-B211-A3728810B1B5}" srcOrd="0" destOrd="0" presId="urn:microsoft.com/office/officeart/2008/layout/TitlePictureLineup"/>
    <dgm:cxn modelId="{0924012B-B1D3-4BE4-A944-C09C8BBF52C8}" type="presParOf" srcId="{03F68073-DCF4-4957-B324-C85B0C7A27A1}" destId="{7EE19715-7063-479E-AD69-40B2D74880FE}" srcOrd="1" destOrd="0" presId="urn:microsoft.com/office/officeart/2008/layout/TitlePictureLineup"/>
    <dgm:cxn modelId="{AAED12EC-5122-4164-9664-86769CCC3268}" type="presParOf" srcId="{03F68073-DCF4-4957-B324-C85B0C7A27A1}" destId="{82F7411A-4202-4A6F-B9CB-48559F1248E0}" srcOrd="2" destOrd="0" presId="urn:microsoft.com/office/officeart/2008/layout/TitlePictureLineup"/>
    <dgm:cxn modelId="{DD19991B-5690-41A1-9561-DB722106D16C}" type="presParOf" srcId="{03F68073-DCF4-4957-B324-C85B0C7A27A1}" destId="{8A280CD4-E98D-4980-B0E8-7CF6B4056784}" srcOrd="3" destOrd="0" presId="urn:microsoft.com/office/officeart/2008/layout/TitlePictureLineup"/>
    <dgm:cxn modelId="{E1FE4097-F383-4B79-9609-C22FBE333F46}" type="presParOf" srcId="{6F71D76D-2639-4348-8CBD-CF19178C1E34}" destId="{BE13F13F-4B48-4084-B472-3BC50A664458}" srcOrd="5" destOrd="0" presId="urn:microsoft.com/office/officeart/2008/layout/TitlePictureLineup"/>
    <dgm:cxn modelId="{D6D9DA8A-E541-4741-AC86-9AA4E9CACAB1}" type="presParOf" srcId="{6F71D76D-2639-4348-8CBD-CF19178C1E34}" destId="{6D69D2D9-F061-498B-BC28-AB04FEF983EE}" srcOrd="6" destOrd="0" presId="urn:microsoft.com/office/officeart/2008/layout/TitlePictureLineup"/>
    <dgm:cxn modelId="{7EC70D5B-70B8-4B26-90A0-9DA030ED2344}" type="presParOf" srcId="{6D69D2D9-F061-498B-BC28-AB04FEF983EE}" destId="{F7293C76-312F-488E-A2AC-56B00F46A674}" srcOrd="0" destOrd="0" presId="urn:microsoft.com/office/officeart/2008/layout/TitlePictureLineup"/>
    <dgm:cxn modelId="{59076FF0-DF74-4E54-A5FC-9A4E6BE7C968}" type="presParOf" srcId="{6D69D2D9-F061-498B-BC28-AB04FEF983EE}" destId="{32003D32-728E-463F-8F06-7236542B63EC}" srcOrd="1" destOrd="0" presId="urn:microsoft.com/office/officeart/2008/layout/TitlePictureLineup"/>
    <dgm:cxn modelId="{BC54D8DF-423A-4FBB-8ED8-E5F902AB48C4}" type="presParOf" srcId="{6D69D2D9-F061-498B-BC28-AB04FEF983EE}" destId="{12AD1364-1C8B-408A-99CE-FA0216B25D62}" srcOrd="2" destOrd="0" presId="urn:microsoft.com/office/officeart/2008/layout/TitlePictureLineup"/>
    <dgm:cxn modelId="{467D9832-555E-4854-9F53-82FE04BF6F9F}" type="presParOf" srcId="{6D69D2D9-F061-498B-BC28-AB04FEF983EE}" destId="{BD4289B7-083F-476C-8D29-69F93CF55D6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6664A-941F-4073-A934-B06FE6207AB2}">
      <dsp:nvSpPr>
        <dsp:cNvPr id="0" name=""/>
        <dsp:cNvSpPr/>
      </dsp:nvSpPr>
      <dsp:spPr>
        <a:xfrm>
          <a:off x="5484" y="5823"/>
          <a:ext cx="2493686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LOAD DATASET</a:t>
          </a:r>
        </a:p>
      </dsp:txBody>
      <dsp:txXfrm>
        <a:off x="5484" y="5823"/>
        <a:ext cx="2493686" cy="997474"/>
      </dsp:txXfrm>
    </dsp:sp>
    <dsp:sp modelId="{DE86B848-7BD8-4B35-A963-EC1DF0DFDA4A}">
      <dsp:nvSpPr>
        <dsp:cNvPr id="0" name=""/>
        <dsp:cNvSpPr/>
      </dsp:nvSpPr>
      <dsp:spPr>
        <a:xfrm>
          <a:off x="516239" y="1003298"/>
          <a:ext cx="2493686" cy="3168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There are total 24 columns and 51291 rows in dataset. Furniture, Office Supplies and Technology are the categories for sale.</a:t>
          </a:r>
        </a:p>
      </dsp:txBody>
      <dsp:txXfrm>
        <a:off x="589277" y="1076336"/>
        <a:ext cx="2347610" cy="3021924"/>
      </dsp:txXfrm>
    </dsp:sp>
    <dsp:sp modelId="{3B45522D-3EB7-4274-A244-42494AD3B503}">
      <dsp:nvSpPr>
        <dsp:cNvPr id="0" name=""/>
        <dsp:cNvSpPr/>
      </dsp:nvSpPr>
      <dsp:spPr>
        <a:xfrm>
          <a:off x="2877204" y="194133"/>
          <a:ext cx="801431" cy="620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877204" y="318304"/>
        <a:ext cx="615175" cy="372513"/>
      </dsp:txXfrm>
    </dsp:sp>
    <dsp:sp modelId="{36A0A539-238F-4E96-A4B3-9834E8326A61}">
      <dsp:nvSpPr>
        <dsp:cNvPr id="0" name=""/>
        <dsp:cNvSpPr/>
      </dsp:nvSpPr>
      <dsp:spPr>
        <a:xfrm>
          <a:off x="4011305" y="5823"/>
          <a:ext cx="2493686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PRE-PROCESSING</a:t>
          </a:r>
        </a:p>
      </dsp:txBody>
      <dsp:txXfrm>
        <a:off x="4011305" y="5823"/>
        <a:ext cx="2493686" cy="997474"/>
      </dsp:txXfrm>
    </dsp:sp>
    <dsp:sp modelId="{D7541941-78BE-4117-AEF8-7460D75DD931}">
      <dsp:nvSpPr>
        <dsp:cNvPr id="0" name=""/>
        <dsp:cNvSpPr/>
      </dsp:nvSpPr>
      <dsp:spPr>
        <a:xfrm>
          <a:off x="4522060" y="1003298"/>
          <a:ext cx="2493686" cy="3168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Perform ETL i.e. Extract Transform and Load.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Sort and Clean the data.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Data Modelling is done to relate the data elements</a:t>
          </a:r>
        </a:p>
      </dsp:txBody>
      <dsp:txXfrm>
        <a:off x="4595098" y="1076336"/>
        <a:ext cx="2347610" cy="3021924"/>
      </dsp:txXfrm>
    </dsp:sp>
    <dsp:sp modelId="{F0A81210-8C2E-4E0E-81E0-9DD9C7957A68}">
      <dsp:nvSpPr>
        <dsp:cNvPr id="0" name=""/>
        <dsp:cNvSpPr/>
      </dsp:nvSpPr>
      <dsp:spPr>
        <a:xfrm>
          <a:off x="6883025" y="194133"/>
          <a:ext cx="801431" cy="620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6883025" y="318304"/>
        <a:ext cx="615175" cy="372513"/>
      </dsp:txXfrm>
    </dsp:sp>
    <dsp:sp modelId="{7CF60942-568E-4688-8477-7B999E1550F3}">
      <dsp:nvSpPr>
        <dsp:cNvPr id="0" name=""/>
        <dsp:cNvSpPr/>
      </dsp:nvSpPr>
      <dsp:spPr>
        <a:xfrm>
          <a:off x="8017127" y="5823"/>
          <a:ext cx="2493686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IDENTIFYING THE SALES</a:t>
          </a:r>
        </a:p>
      </dsp:txBody>
      <dsp:txXfrm>
        <a:off x="8017127" y="5823"/>
        <a:ext cx="2493686" cy="997474"/>
      </dsp:txXfrm>
    </dsp:sp>
    <dsp:sp modelId="{0C544050-0394-4AE0-828F-A976260FB2CB}">
      <dsp:nvSpPr>
        <dsp:cNvPr id="0" name=""/>
        <dsp:cNvSpPr/>
      </dsp:nvSpPr>
      <dsp:spPr>
        <a:xfrm>
          <a:off x="8527882" y="1003298"/>
          <a:ext cx="2493686" cy="31680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From the data modelling, It can be identified where the sales are lacking, which is the less sell product, who are the top customers or top brands etc. </a:t>
          </a:r>
        </a:p>
      </dsp:txBody>
      <dsp:txXfrm>
        <a:off x="8600920" y="1076336"/>
        <a:ext cx="2347610" cy="3021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87DED-01AD-42A9-AA70-E5E379631FC4}">
      <dsp:nvSpPr>
        <dsp:cNvPr id="0" name=""/>
        <dsp:cNvSpPr/>
      </dsp:nvSpPr>
      <dsp:spPr>
        <a:xfrm>
          <a:off x="4580" y="725717"/>
          <a:ext cx="0" cy="41728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0717F-C11B-4895-ACE7-DC99E14361F8}">
      <dsp:nvSpPr>
        <dsp:cNvPr id="0" name=""/>
        <dsp:cNvSpPr/>
      </dsp:nvSpPr>
      <dsp:spPr>
        <a:xfrm>
          <a:off x="44019" y="862203"/>
          <a:ext cx="2347650" cy="20045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80630-1573-4519-B763-A688A5318049}">
      <dsp:nvSpPr>
        <dsp:cNvPr id="0" name=""/>
        <dsp:cNvSpPr/>
      </dsp:nvSpPr>
      <dsp:spPr>
        <a:xfrm>
          <a:off x="120493" y="3042689"/>
          <a:ext cx="2194701" cy="182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 funnel chart represents the sale of different categories. Here it can be identified in which category the sale is lacking</a:t>
          </a:r>
        </a:p>
      </dsp:txBody>
      <dsp:txXfrm>
        <a:off x="120493" y="3042689"/>
        <a:ext cx="2194701" cy="1826875"/>
      </dsp:txXfrm>
    </dsp:sp>
    <dsp:sp modelId="{56F6C04D-DC66-477E-8A5D-54122DA212B8}">
      <dsp:nvSpPr>
        <dsp:cNvPr id="0" name=""/>
        <dsp:cNvSpPr/>
      </dsp:nvSpPr>
      <dsp:spPr>
        <a:xfrm>
          <a:off x="4580" y="262064"/>
          <a:ext cx="2318265" cy="4636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Funnel Chart</a:t>
          </a:r>
        </a:p>
      </dsp:txBody>
      <dsp:txXfrm>
        <a:off x="4580" y="262064"/>
        <a:ext cx="2318265" cy="463653"/>
      </dsp:txXfrm>
    </dsp:sp>
    <dsp:sp modelId="{1B1BBD83-290C-4031-BCD5-F4772BABABF8}">
      <dsp:nvSpPr>
        <dsp:cNvPr id="0" name=""/>
        <dsp:cNvSpPr/>
      </dsp:nvSpPr>
      <dsp:spPr>
        <a:xfrm>
          <a:off x="2877164" y="725717"/>
          <a:ext cx="0" cy="41728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-6356385"/>
              <a:satOff val="1676"/>
              <a:lumOff val="8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65BDB-1C7C-4E17-BDE8-7B4C3C01048D}">
      <dsp:nvSpPr>
        <dsp:cNvPr id="0" name=""/>
        <dsp:cNvSpPr/>
      </dsp:nvSpPr>
      <dsp:spPr>
        <a:xfrm>
          <a:off x="2993077" y="864813"/>
          <a:ext cx="2194701" cy="1877794"/>
        </a:xfrm>
        <a:prstGeom prst="rect">
          <a:avLst/>
        </a:prstGeom>
        <a:solidFill>
          <a:schemeClr val="accent5">
            <a:hueOff val="-6356385"/>
            <a:satOff val="1676"/>
            <a:lumOff val="85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AA971-D0D6-4B46-90F6-9A1016B855B0}">
      <dsp:nvSpPr>
        <dsp:cNvPr id="0" name=""/>
        <dsp:cNvSpPr/>
      </dsp:nvSpPr>
      <dsp:spPr>
        <a:xfrm>
          <a:off x="3004139" y="3026950"/>
          <a:ext cx="2194701" cy="188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Stacked column chart shows the price of the products with different product ID.</a:t>
          </a:r>
        </a:p>
      </dsp:txBody>
      <dsp:txXfrm>
        <a:off x="3004139" y="3026950"/>
        <a:ext cx="2194701" cy="1884310"/>
      </dsp:txXfrm>
    </dsp:sp>
    <dsp:sp modelId="{9E636898-9E97-4239-8679-332BCD5191ED}">
      <dsp:nvSpPr>
        <dsp:cNvPr id="0" name=""/>
        <dsp:cNvSpPr/>
      </dsp:nvSpPr>
      <dsp:spPr>
        <a:xfrm>
          <a:off x="2877164" y="262064"/>
          <a:ext cx="2318265" cy="463653"/>
        </a:xfrm>
        <a:prstGeom prst="rect">
          <a:avLst/>
        </a:prstGeom>
        <a:solidFill>
          <a:schemeClr val="accent5">
            <a:hueOff val="-6356385"/>
            <a:satOff val="1676"/>
            <a:lumOff val="850"/>
            <a:alphaOff val="0"/>
          </a:schemeClr>
        </a:solidFill>
        <a:ln w="13970" cap="flat" cmpd="sng" algn="ctr">
          <a:solidFill>
            <a:schemeClr val="accent5">
              <a:hueOff val="-6356385"/>
              <a:satOff val="1676"/>
              <a:lumOff val="8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Stacked Column Chart</a:t>
          </a:r>
        </a:p>
      </dsp:txBody>
      <dsp:txXfrm>
        <a:off x="2877164" y="262064"/>
        <a:ext cx="2318265" cy="463653"/>
      </dsp:txXfrm>
    </dsp:sp>
    <dsp:sp modelId="{26D74A02-1611-438D-B211-A3728810B1B5}">
      <dsp:nvSpPr>
        <dsp:cNvPr id="0" name=""/>
        <dsp:cNvSpPr/>
      </dsp:nvSpPr>
      <dsp:spPr>
        <a:xfrm>
          <a:off x="5680924" y="725717"/>
          <a:ext cx="0" cy="41728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-12712771"/>
              <a:satOff val="3353"/>
              <a:lumOff val="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19715-7063-479E-AD69-40B2D74880FE}">
      <dsp:nvSpPr>
        <dsp:cNvPr id="0" name=""/>
        <dsp:cNvSpPr/>
      </dsp:nvSpPr>
      <dsp:spPr>
        <a:xfrm>
          <a:off x="5796837" y="864813"/>
          <a:ext cx="2194701" cy="1877794"/>
        </a:xfrm>
        <a:prstGeom prst="rect">
          <a:avLst/>
        </a:prstGeom>
        <a:solidFill>
          <a:schemeClr val="accent5">
            <a:hueOff val="-12712771"/>
            <a:satOff val="3353"/>
            <a:lumOff val="169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7411A-4202-4A6F-B9CB-48559F1248E0}">
      <dsp:nvSpPr>
        <dsp:cNvPr id="0" name=""/>
        <dsp:cNvSpPr/>
      </dsp:nvSpPr>
      <dsp:spPr>
        <a:xfrm>
          <a:off x="5807394" y="3008474"/>
          <a:ext cx="2194701" cy="194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PI chart gives the details of the category wise market and sales.</a:t>
          </a:r>
        </a:p>
      </dsp:txBody>
      <dsp:txXfrm>
        <a:off x="5807394" y="3008474"/>
        <a:ext cx="2194701" cy="1948171"/>
      </dsp:txXfrm>
    </dsp:sp>
    <dsp:sp modelId="{8A280CD4-E98D-4980-B0E8-7CF6B4056784}">
      <dsp:nvSpPr>
        <dsp:cNvPr id="0" name=""/>
        <dsp:cNvSpPr/>
      </dsp:nvSpPr>
      <dsp:spPr>
        <a:xfrm>
          <a:off x="5680924" y="262064"/>
          <a:ext cx="2318265" cy="463653"/>
        </a:xfrm>
        <a:prstGeom prst="rect">
          <a:avLst/>
        </a:prstGeom>
        <a:solidFill>
          <a:schemeClr val="accent5">
            <a:hueOff val="-12712771"/>
            <a:satOff val="3353"/>
            <a:lumOff val="1699"/>
            <a:alphaOff val="0"/>
          </a:schemeClr>
        </a:solidFill>
        <a:ln w="13970" cap="flat" cmpd="sng" algn="ctr">
          <a:solidFill>
            <a:schemeClr val="accent5">
              <a:hueOff val="-12712771"/>
              <a:satOff val="3353"/>
              <a:lumOff val="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PI Chart</a:t>
          </a:r>
        </a:p>
      </dsp:txBody>
      <dsp:txXfrm>
        <a:off x="5680924" y="262064"/>
        <a:ext cx="2318265" cy="463653"/>
      </dsp:txXfrm>
    </dsp:sp>
    <dsp:sp modelId="{F7293C76-312F-488E-A2AC-56B00F46A674}">
      <dsp:nvSpPr>
        <dsp:cNvPr id="0" name=""/>
        <dsp:cNvSpPr/>
      </dsp:nvSpPr>
      <dsp:spPr>
        <a:xfrm>
          <a:off x="8484684" y="725717"/>
          <a:ext cx="0" cy="41728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-19069156"/>
              <a:satOff val="5029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03D32-728E-463F-8F06-7236542B63EC}">
      <dsp:nvSpPr>
        <dsp:cNvPr id="0" name=""/>
        <dsp:cNvSpPr/>
      </dsp:nvSpPr>
      <dsp:spPr>
        <a:xfrm>
          <a:off x="8600597" y="864813"/>
          <a:ext cx="2194701" cy="1877794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D1364-1C8B-408A-99CE-FA0216B25D62}">
      <dsp:nvSpPr>
        <dsp:cNvPr id="0" name=""/>
        <dsp:cNvSpPr/>
      </dsp:nvSpPr>
      <dsp:spPr>
        <a:xfrm>
          <a:off x="8600597" y="2997316"/>
          <a:ext cx="2194701" cy="198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Ribbon chart is used to represent the sum of sales and shipping cost for the category wise products</a:t>
          </a:r>
        </a:p>
      </dsp:txBody>
      <dsp:txXfrm>
        <a:off x="8600597" y="2997316"/>
        <a:ext cx="2194701" cy="1984413"/>
      </dsp:txXfrm>
    </dsp:sp>
    <dsp:sp modelId="{BD4289B7-083F-476C-8D29-69F93CF55D63}">
      <dsp:nvSpPr>
        <dsp:cNvPr id="0" name=""/>
        <dsp:cNvSpPr/>
      </dsp:nvSpPr>
      <dsp:spPr>
        <a:xfrm>
          <a:off x="8484684" y="262064"/>
          <a:ext cx="2318265" cy="463653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accent5">
              <a:hueOff val="-19069156"/>
              <a:satOff val="5029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Ribbon Chart</a:t>
          </a:r>
        </a:p>
      </dsp:txBody>
      <dsp:txXfrm>
        <a:off x="8484684" y="262064"/>
        <a:ext cx="2318265" cy="463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39A38-887D-4EF2-AE9B-50BC51CE2F1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DD59-C9D1-43C5-BD8C-024F5E8086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5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C787-D561-4D84-BBEA-24E46BA6ED29}" type="datetime1">
              <a:rPr lang="en-US" smtClean="0"/>
              <a:t>1/20/2023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D471CE4-F6EC-4C3F-B62C-FF980E362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3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7173-E095-4CBA-B340-3E2C6056F2C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318E-83CE-4797-A533-58641FDF507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6C96-6410-4F46-88D4-F9B08CAD02D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AA1F-8B18-4CA5-8320-CB106E89E34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8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171F-2C44-42C9-9746-6348F214D84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BE20-63C1-4FE4-82D5-74FF1853DD96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C6A1-C923-4840-B8A0-08117C88655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11F9-7145-40AA-99F0-7B0E9B4FA0E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0461-BFD5-4467-9BFB-B9602FF3645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80D-A695-4EEA-9533-2824B52A6F7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B89615-DBD4-4C27-B40C-E0F36C2CFE2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538D-67AD-490B-A6D5-0385A4EA8F4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1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CD38-5A15-4588-BBF4-9C2C5163D69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318E-83CE-4797-A533-58641FDF507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6C96-6410-4F46-88D4-F9B08CAD02D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C61-A886-4EE5-B47E-59444A4FE16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0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1520-2B0E-4717-9F7B-5EE2470EFE39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7C28-5656-4B73-87EA-F7C26061A1D9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2A8-6D48-431F-86E4-F01D1911F86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2566-3F2E-4D1C-B68C-564370135997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6E7C53-059C-4727-BC66-5DC18205B88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5B13-AEEF-4D5C-B112-9EDEA3E1165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4A46-BC68-4815-820F-2CAFBC7EEEE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7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10D4-D0CC-48A2-A7CF-F51F4CA4F51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7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CA17-0687-4003-8E78-CC74EDF11D5B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A824-9433-4C85-BB46-911D9A524DA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1193F-85BF-4198-A491-2D0BFC1F6FC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04E05-0252-4B66-9D8F-212DC32A626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A972-3515-4D9B-B0E2-BBD576D0784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DF8F-5FCC-415B-B888-A7AF96333D9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E828-E5D2-44EF-AD55-D2C0921CE5C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5D120-55B4-4204-84FB-10C7C016CE8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7088-03BD-4ABC-89A1-BA732616AD8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D6BD-51C9-49E5-BC2C-4B7CB887966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16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9E6E-6C27-4E8D-88A9-A0463C790A9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B629-2B73-4C7B-B327-5289121AEA9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332E-DD16-40AB-8FA1-7340DA05D74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BA6A-B7C1-4E73-97A9-C8EF6B36B7E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7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BE4B-6398-48FD-820A-297302BDC33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F184FA3-7187-4291-B7FA-618A0EFC23A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F587-CF3C-484B-887F-2AB68934E6EB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47E67-0ECA-4A97-A3BB-C0EDADABC717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9497-9CEA-4421-9D22-8273884F4CD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2569-8D90-4D27-A98E-B36C398996AB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91CC-F9C2-41D9-8E20-EDE99663A4BA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2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5E6B-4718-4DAC-98CC-4B63B97E832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167A-4BD0-47EE-93E5-18E8F846AFE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8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90E5-248F-4E87-AEB9-2B9A235E046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E2E9-688A-4C32-949F-9D9B156BEB7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1E0C-BDF1-423B-B9B5-0D1488237B5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1F5B-0112-43A2-83BE-589B3660BCE7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5F35-DAD8-44CB-9554-A87BE17EAC77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7829-803F-4346-AA6C-F89F9535D84D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70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5DA1-0D82-4B4F-B5CF-F76AFBA4EB8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B948-4D67-488F-A093-5AC763CC7BB7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6446-7AC7-4840-80A5-DE1798463F9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27B2-18E1-4B6D-932D-F41D41AE4D7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25AA-5BD5-4B2F-9D90-742D978B101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9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89F40C1-68D5-4633-AAA3-D422D9811D1A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6DF1-126E-4409-B1A9-E9DF3813B35B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2F2C-A851-4829-A07C-E51394A5FE1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3DB9-CC2D-4299-A91C-130E3E5C2619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4616-7038-45F1-A658-E0DCF70B6B4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308D-DA5C-40C9-A0FA-4FFF68B20EF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326C-595C-4899-9ACD-DE12FE843A4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CE58-16F6-4D43-8F06-CB9E47755E0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781F-AAFA-48D8-A57E-97758991108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8B68-4667-48B4-83FE-C00CFD26218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F13-AE2F-43A9-86BA-D55241E98F7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4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517D-094E-4008-B53D-168687DEFB6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8B4C-DA19-4AE4-B30A-AAE9D89E16D2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CD2A-C913-45D4-85F3-56603A0B2F2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44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0177-3447-43E6-9641-09CACE0425C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F157-90CC-4F6B-BFB0-DB1406363CD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29C4-F338-4E9F-BEBA-2AFA5F0DBA8B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6C6F-148B-4596-8726-B3DAC0462CF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51A41C-924A-4A7A-861B-B02EC59A178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21CB-B088-40E8-1615-CFF58DF31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DF0B5-5308-4E8B-AEB7-2AB8EF70C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68702-04F3-660D-97AF-D01BA51F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AA1F-8B18-4CA5-8320-CB106E89E34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FEB0-ADF1-F25D-9178-94295CCD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29E8E-21B5-1277-A37D-F30CF0EA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258E-5462-4BC1-AED9-D1EC5115848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998-82D5-2C25-FE20-6F4722C1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A377-DF1E-0BE2-896B-F7BBD255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DECA1-A5CB-223F-7A94-AA933FE5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171F-2C44-42C9-9746-6348F214D84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EA61F-785F-B960-7D5D-E7564374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9DBE6-CA23-7248-ABF3-91140946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26D6-1F40-AC8E-91A0-010E167D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E9B02-04C1-16E3-42E1-1528D9757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1AE8-1284-6282-B52B-EF5A5D8B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BE20-63C1-4FE4-82D5-74FF1853DD96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65212-28E8-E214-BF40-EF003C6F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B80BD-B938-4389-FCC8-664692F1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4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D079-AEEB-FB1D-C5E7-FC9DFEC2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B21-0484-585D-DEFE-B18840D38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E83D8-3450-7199-7F08-F26FE9935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0D1E1-079A-4638-6691-93C1977E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C6A1-C923-4840-B8A0-08117C88655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96475-E207-1F15-F8D1-ACE7B45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9272E-D749-65AD-1310-62D61D29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27CC-E082-0349-2517-E56D44BE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7490E-6522-79D5-EE4D-FF1881240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50372-619F-6229-DCF0-EA9B3B89E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A6B82-D60B-AC5D-75DF-0E7F60643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92448-FB79-4A34-C025-AFF165E40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133E2-7929-2C59-CF78-42DFFA61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11F9-7145-40AA-99F0-7B0E9B4FA0E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8AC6B-AB92-B836-40AE-C8D42FC6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7A1FE-7CDD-32BD-5CB4-81683F72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21EA-0B96-F1B9-DC77-5E895E7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2B328-AE76-B3BA-BE4E-1B87AEAD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0461-BFD5-4467-9BFB-B9602FF3645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51717-7FFA-8214-1722-9DF4C49E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95EFC-0BFC-4F2B-F028-FD6E8D91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DD142-C4D6-B3A8-74BA-4507A3F9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80D-A695-4EEA-9533-2824B52A6F7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BDD46-9F80-905A-AA86-A57B046E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63C0C-4504-A7FA-6B9E-3B328A2F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2DBC-5098-4D4E-03A6-702BA367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E4BD-DE96-0FF0-FE2C-AF6FB893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37B20-4E55-5CDD-1D9B-BC9D0254C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E854B-041B-E4AC-4D70-238F111E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615-DBD4-4C27-B40C-E0F36C2CFE2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19AFC-3C56-3976-6585-2A9DAB93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233F5-076A-94D7-1AD8-EEC2DA09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77E7-4F9A-0515-824F-BF1C90E0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CDB5B-05A0-AA93-6A4E-E922806AF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7694E-FB49-CF5E-FB3B-0CC69A0FB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2691D-A82B-0B01-3763-564D039E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CD38-5A15-4588-BBF4-9C2C5163D69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30F66-AC44-94CC-EFAF-18112038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B4B6B-8540-9032-276B-2F338999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C955-A38E-7C95-DF6D-AC7FDD86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0D2FC-EB31-6D00-E86E-F518F93F3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D31C-C6DC-7E50-586B-491F3B20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318E-83CE-4797-A533-58641FDF507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3A7-4336-A0E8-5347-DFE2F307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29077-AC92-2EB1-A4CA-16FADA90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1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7F7E-5623-00CE-9097-46269511E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2C9F-FC2F-8178-6A6A-66D0EF85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D7076-68C0-4493-D165-8A78CE11F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6C96-6410-4F46-88D4-F9B08CAD02D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86B0E-079A-6483-66D8-090DDD2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31DC5-5C3A-F256-0D50-544A58E6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0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20B-D541-4433-A3F3-A3138E700B0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AD3AA1F-8B18-4CA5-8320-CB106E89E34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171F-2C44-42C9-9746-6348F214D84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BE20-63C1-4FE4-82D5-74FF1853DD96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8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C6A1-C923-4840-B8A0-08117C88655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11F9-7145-40AA-99F0-7B0E9B4FA0E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0461-BFD5-4467-9BFB-B9602FF3645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80D-A695-4EEA-9533-2824B52A6F7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615-DBD4-4C27-B40C-E0F36C2CFE2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CD38-5A15-4588-BBF4-9C2C5163D69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318E-83CE-4797-A533-58641FDF507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907F-C80C-4846-A0BC-BEB86F90318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6C96-6410-4F46-88D4-F9B08CAD02D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6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AD3AA1F-8B18-4CA5-8320-CB106E89E34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18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171F-2C44-42C9-9746-6348F214D84C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BE20-63C1-4FE4-82D5-74FF1853DD96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37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C6A1-C923-4840-B8A0-08117C88655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8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11F9-7145-40AA-99F0-7B0E9B4FA0EF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8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0461-BFD5-4467-9BFB-B9602FF36453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80D-A695-4EEA-9533-2824B52A6F74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615-DBD4-4C27-B40C-E0F36C2CFE2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CD38-5A15-4588-BBF4-9C2C5163D695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FA18C-3920-43AB-8BBF-5881C2C2A10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39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CA2B9-D2E1-4DDE-AF96-C908817FC910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71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2EE5E-6F1D-4E80-9F93-63F090E679C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0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D3EB-C2E3-4E5D-B140-BD16CBD203D1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59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8A4A2-90E6-70DA-0333-90FFF3CD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F6DDE-5FDF-85E1-A2C4-5288E8CEB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1D7C3-2D98-1238-4FA3-0658C3E4F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FA18C-3920-43AB-8BBF-5881C2C2A10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938BC-FB95-D3DD-4D30-AA80369B5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13E8-1828-22EA-2161-4E46F9A71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2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70FA18C-3920-43AB-8BBF-5881C2C2A10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5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70FA18C-3920-43AB-8BBF-5881C2C2A10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0FA18C-3920-43AB-8BBF-5881C2C2A108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0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2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7 Ways Grocery Stores Get You to Spend More — Eat This Not That">
            <a:extLst>
              <a:ext uri="{FF2B5EF4-FFF2-40B4-BE49-F238E27FC236}">
                <a16:creationId xmlns:a16="http://schemas.microsoft.com/office/drawing/2014/main" id="{D8BAD8F1-4463-2632-F694-1D6DA6AED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0"/>
            <a:ext cx="936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F037AB-9896-A723-1913-EEC6A3665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6" y="2445108"/>
            <a:ext cx="9068586" cy="1144571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/>
              <a:t>Super Store &amp; Car Sale Survey</a:t>
            </a:r>
            <a:br>
              <a:rPr lang="en-IN" dirty="0"/>
            </a:br>
            <a:r>
              <a:rPr lang="en-IN" sz="2400" dirty="0"/>
              <a:t>With </a:t>
            </a:r>
            <a:r>
              <a:rPr lang="en-IN" sz="2400" dirty="0" err="1"/>
              <a:t>PowerBI</a:t>
            </a:r>
            <a:r>
              <a:rPr lang="en-IN" sz="2400" dirty="0"/>
              <a:t> and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883DD-C2E5-2EFF-C0B8-B31F7366A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933" y="4412892"/>
            <a:ext cx="8144134" cy="160140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By,</a:t>
            </a:r>
          </a:p>
          <a:p>
            <a:r>
              <a:rPr lang="en-IN" dirty="0"/>
              <a:t>Shruti Ashish Vedpathak</a:t>
            </a:r>
          </a:p>
          <a:p>
            <a:r>
              <a:rPr lang="en-IN" dirty="0"/>
              <a:t>Enrolment ID:EBEON0822636730</a:t>
            </a:r>
          </a:p>
          <a:p>
            <a:r>
              <a:rPr lang="en-IN" dirty="0"/>
              <a:t>Batch: 2022-7799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F698-D5BA-F73A-8E9E-4347B751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73D9B6-2D3E-72B5-306D-271F2AA4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70" y="1883178"/>
            <a:ext cx="5113463" cy="37490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1F0C7-BC4A-0099-7601-974520F8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551BA-ADFF-01DD-D52E-B9B516F7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0" y="1863960"/>
            <a:ext cx="5220152" cy="3787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A60C1-DDAE-1329-C80F-E6B4B15D2684}"/>
              </a:ext>
            </a:extLst>
          </p:cNvPr>
          <p:cNvSpPr txBox="1"/>
          <p:nvPr/>
        </p:nvSpPr>
        <p:spPr>
          <a:xfrm>
            <a:off x="505838" y="661481"/>
            <a:ext cx="501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 Plot is used to represent the mileage of the different brands of the cars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EABA-39CE-C9B6-670F-304B7C6E5B4D}"/>
              </a:ext>
            </a:extLst>
          </p:cNvPr>
          <p:cNvSpPr txBox="1"/>
          <p:nvPr/>
        </p:nvSpPr>
        <p:spPr>
          <a:xfrm>
            <a:off x="6761039" y="661481"/>
            <a:ext cx="501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Plot is used to represent the brand wise price of the cars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9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68C23-F799-D7CE-6F6D-923F3595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C25F5-4654-86E8-98BC-741F31E80D07}"/>
              </a:ext>
            </a:extLst>
          </p:cNvPr>
          <p:cNvSpPr/>
          <p:nvPr/>
        </p:nvSpPr>
        <p:spPr>
          <a:xfrm>
            <a:off x="3221158" y="2505831"/>
            <a:ext cx="574968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68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D8DA-7296-B863-6CC2-B9E8E480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28A4-97A4-0C75-E933-7AFD0B05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Dataset Identification and loading</a:t>
            </a:r>
          </a:p>
          <a:p>
            <a:r>
              <a:rPr lang="en-IN" dirty="0"/>
              <a:t>Pre-processing</a:t>
            </a:r>
          </a:p>
          <a:p>
            <a:r>
              <a:rPr lang="en-IN" dirty="0"/>
              <a:t>Analysing the dataset of superstore</a:t>
            </a:r>
          </a:p>
          <a:p>
            <a:pPr lvl="1"/>
            <a:r>
              <a:rPr lang="en-IN" dirty="0"/>
              <a:t>Using </a:t>
            </a:r>
            <a:r>
              <a:rPr lang="en-IN" dirty="0" err="1"/>
              <a:t>PowerBI</a:t>
            </a:r>
            <a:endParaRPr lang="en-IN" dirty="0"/>
          </a:p>
          <a:p>
            <a:r>
              <a:rPr lang="en-IN" dirty="0"/>
              <a:t>Analysing the dataset of car sales</a:t>
            </a:r>
          </a:p>
          <a:p>
            <a:pPr lvl="1"/>
            <a:r>
              <a:rPr lang="en-IN" dirty="0"/>
              <a:t>Using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63EDE-E110-6F58-00A7-202ED05B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Power BI Logo [Microsoft] Download Vector">
            <a:extLst>
              <a:ext uri="{FF2B5EF4-FFF2-40B4-BE49-F238E27FC236}">
                <a16:creationId xmlns:a16="http://schemas.microsoft.com/office/drawing/2014/main" id="{05DB15BE-9873-5CD6-25DC-729BD566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896" y="3681870"/>
            <a:ext cx="2494602" cy="6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1A2687C-D51D-6CF2-E43B-527D0E34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364" y="3094099"/>
            <a:ext cx="2231666" cy="6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F77E-634F-78A4-EDBE-8B10C457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DATASET IDENTIFICATION AND LOADING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8EA39A-5A33-8B18-2C27-E9F087AC1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906505"/>
              </p:ext>
            </p:extLst>
          </p:nvPr>
        </p:nvGraphicFramePr>
        <p:xfrm>
          <a:off x="681037" y="2336800"/>
          <a:ext cx="11027053" cy="4177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0A2AC-9D31-13B6-AA76-FE6CE1A6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cel: Introduction to Charts and Graphs Online Class | LinkedIn Learning,  formerly Lynda.com">
            <a:extLst>
              <a:ext uri="{FF2B5EF4-FFF2-40B4-BE49-F238E27FC236}">
                <a16:creationId xmlns:a16="http://schemas.microsoft.com/office/drawing/2014/main" id="{577C56D7-5B9D-318F-E908-D2E8B6C2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27" y="710678"/>
            <a:ext cx="9665145" cy="5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C7A16-2E50-7552-FBF1-0121F3093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3128"/>
            <a:ext cx="9144000" cy="945872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IN" b="1" dirty="0"/>
              <a:t>POWER BI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01760-3941-E8B5-D986-DFA40D671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8300" y="4696235"/>
            <a:ext cx="8435398" cy="1117687"/>
          </a:xfrm>
          <a:solidFill>
            <a:schemeClr val="bg1">
              <a:alpha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IN" dirty="0"/>
              <a:t>Sales Analysis Charts</a:t>
            </a:r>
          </a:p>
          <a:p>
            <a:r>
              <a:rPr lang="en-IN" dirty="0"/>
              <a:t>Funnel Chart |Stacked Column Chart |PI Chart |Ribbon Chart |Tree Map |Line Chart |Cards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A8DF7-C86F-EA5A-53A1-52074E2A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8E71-D474-FBB8-1312-059E3AA0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36" y="99404"/>
            <a:ext cx="9692640" cy="1325562"/>
          </a:xfrm>
        </p:spPr>
        <p:txBody>
          <a:bodyPr/>
          <a:lstStyle/>
          <a:p>
            <a:r>
              <a:rPr lang="en-IN" dirty="0"/>
              <a:t>POWER BI REPORT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FBE78D-E32C-E408-F2A4-2B66C8B53E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741381"/>
              </p:ext>
            </p:extLst>
          </p:nvPr>
        </p:nvGraphicFramePr>
        <p:xfrm>
          <a:off x="252819" y="1424966"/>
          <a:ext cx="10807530" cy="51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4B578-F953-9DBE-9B98-0D2C1320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59AA9-19A3-3A2A-9F4F-0072BBCB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75" y="2268349"/>
            <a:ext cx="2363921" cy="2050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5B3EC-FFD0-77D9-4DEA-13A637C1C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446" y="2268353"/>
            <a:ext cx="2144628" cy="1894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584F04-658C-F82A-4B24-4377BB663E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113" y="2293813"/>
            <a:ext cx="2144627" cy="1869326"/>
          </a:xfrm>
          <a:prstGeom prst="rect">
            <a:avLst/>
          </a:prstGeom>
        </p:spPr>
      </p:pic>
      <p:pic>
        <p:nvPicPr>
          <p:cNvPr id="9" name="Picture 6" descr="Power BI Logo [Microsoft] Download Vector">
            <a:extLst>
              <a:ext uri="{FF2B5EF4-FFF2-40B4-BE49-F238E27FC236}">
                <a16:creationId xmlns:a16="http://schemas.microsoft.com/office/drawing/2014/main" id="{D6829A29-3E9B-B1D2-4D86-899F96DD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61" y="762185"/>
            <a:ext cx="2494602" cy="6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71D26-D3F2-3D77-C459-724B99D820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6780" y="2240067"/>
            <a:ext cx="2144626" cy="20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CEAE2-8C4D-F3DD-7B0B-8E72C0B47927}"/>
              </a:ext>
            </a:extLst>
          </p:cNvPr>
          <p:cNvSpPr txBox="1"/>
          <p:nvPr/>
        </p:nvSpPr>
        <p:spPr>
          <a:xfrm>
            <a:off x="7138114" y="282804"/>
            <a:ext cx="4899915" cy="6273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Slicer: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is applied on cities so the data can be analysed for each city.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Cards: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Two cards are used. One in the middle represent the sum pf profit and second multi card is used.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Line Chart: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To represent sales and profit country wise line chart is used (Bottom right).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Tree Map: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Order priorities are given with the help of tree map.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Clustered Column Chart: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represents the actual cost and sale (Middle left side).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KPI: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Maximum sale achieved is represented by the key performance index card (Left corner).</a:t>
            </a:r>
            <a:endParaRPr lang="en-IN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AF100-BE67-0098-70B5-2973EEDE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6" descr="Power BI Logo [Microsoft] Download Vector">
            <a:extLst>
              <a:ext uri="{FF2B5EF4-FFF2-40B4-BE49-F238E27FC236}">
                <a16:creationId xmlns:a16="http://schemas.microsoft.com/office/drawing/2014/main" id="{80479D28-6A93-D6DE-A23E-E64645944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99" y="6059821"/>
            <a:ext cx="2494602" cy="6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0A592-2A51-EA77-4F9B-9CB1BE52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90994" cy="6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ite Backgrounds, Free White Powerpoint Background - SlideBackground">
            <a:extLst>
              <a:ext uri="{FF2B5EF4-FFF2-40B4-BE49-F238E27FC236}">
                <a16:creationId xmlns:a16="http://schemas.microsoft.com/office/drawing/2014/main" id="{7E621CA3-D7E1-D74B-73B5-356977EB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BBB9A-6D20-413A-39B3-3A23F6727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PYTHON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29E06-CE1B-8513-5C35-3966396E5A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Load dataset, analysis, visualization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B4E5-941A-BC68-30BF-F3087B65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2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4B930-0270-ED4B-B50B-230D6EB3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31B19-2B6A-E262-3BFA-AF7092E8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CC105-85F6-5E99-E424-1F23F66383DC}"/>
              </a:ext>
            </a:extLst>
          </p:cNvPr>
          <p:cNvSpPr txBox="1"/>
          <p:nvPr/>
        </p:nvSpPr>
        <p:spPr>
          <a:xfrm>
            <a:off x="0" y="801278"/>
            <a:ext cx="31485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Load Dataset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Required Libraries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Pandas,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Numpy</a:t>
            </a:r>
            <a:r>
              <a:rPr lang="en-US" sz="2400" dirty="0"/>
              <a:t>,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matplotlib.pyplot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788CE-8033-E514-1995-DF91EFAA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63" y="28852"/>
            <a:ext cx="4411493" cy="3235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CCDFC-ADDA-0283-4A1E-C1FD4A1F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811" y="3172997"/>
            <a:ext cx="4122777" cy="313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25881-1DDA-61B2-1B2B-BB517734EC45}"/>
              </a:ext>
            </a:extLst>
          </p:cNvPr>
          <p:cNvSpPr txBox="1"/>
          <p:nvPr/>
        </p:nvSpPr>
        <p:spPr>
          <a:xfrm>
            <a:off x="4953009" y="3341718"/>
            <a:ext cx="31031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 Dataset</a:t>
            </a:r>
          </a:p>
          <a:p>
            <a:pPr algn="ctr"/>
            <a:r>
              <a:rPr lang="en-US" sz="2400" dirty="0"/>
              <a:t>There are total 9 columns &amp; 4345 rows.</a:t>
            </a:r>
          </a:p>
          <a:p>
            <a:pPr algn="ctr"/>
            <a:r>
              <a:rPr lang="en-US" sz="2400" dirty="0"/>
              <a:t>Columns are Brand, Price, Body, Mileage, </a:t>
            </a:r>
            <a:r>
              <a:rPr lang="en-US" sz="2400" dirty="0" err="1"/>
              <a:t>EngineV</a:t>
            </a:r>
            <a:r>
              <a:rPr lang="en-US" sz="2400" dirty="0"/>
              <a:t>, Engine Type, etc. </a:t>
            </a:r>
            <a:endParaRPr lang="en-IN" sz="2400" dirty="0"/>
          </a:p>
        </p:txBody>
      </p:sp>
      <p:pic>
        <p:nvPicPr>
          <p:cNvPr id="1026" name="Picture 2" descr="Project Jupyter | Home">
            <a:extLst>
              <a:ext uri="{FF2B5EF4-FFF2-40B4-BE49-F238E27FC236}">
                <a16:creationId xmlns:a16="http://schemas.microsoft.com/office/drawing/2014/main" id="{87646AB6-C432-574C-A041-DA4D732F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21350"/>
            <a:ext cx="3371611" cy="17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DF1D0-819B-C111-5EBD-D636A379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FB779-31E6-A91E-C602-BE01C81C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63" y="136525"/>
            <a:ext cx="6702837" cy="2908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EF3F6-0BB6-8CB4-6B00-881F5B59B2D0}"/>
              </a:ext>
            </a:extLst>
          </p:cNvPr>
          <p:cNvSpPr txBox="1"/>
          <p:nvPr/>
        </p:nvSpPr>
        <p:spPr>
          <a:xfrm>
            <a:off x="228300" y="331081"/>
            <a:ext cx="48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 is done by finding out mean, mode values for price, mileage etc.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48F09-ED30-C656-667B-49D06186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5" y="3044757"/>
            <a:ext cx="4938188" cy="327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DA453-AF7A-C30B-ED48-4268B1622E1C}"/>
              </a:ext>
            </a:extLst>
          </p:cNvPr>
          <p:cNvSpPr txBox="1"/>
          <p:nvPr/>
        </p:nvSpPr>
        <p:spPr>
          <a:xfrm>
            <a:off x="6096000" y="3852154"/>
            <a:ext cx="568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 is done using various graphs.</a:t>
            </a:r>
          </a:p>
          <a:p>
            <a:r>
              <a:rPr lang="en-US" dirty="0"/>
              <a:t>Boxplot represents the distribution of the data for each column</a:t>
            </a:r>
            <a:endParaRPr lang="en-IN" dirty="0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28089D65-D3DF-71BC-85D9-0DCE50F5F080}"/>
              </a:ext>
            </a:extLst>
          </p:cNvPr>
          <p:cNvSpPr/>
          <p:nvPr/>
        </p:nvSpPr>
        <p:spPr>
          <a:xfrm rot="10800000">
            <a:off x="5702363" y="4736920"/>
            <a:ext cx="745566" cy="5502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AAAAF719-61B8-8CCF-8DA1-3A00AF2604C9}"/>
              </a:ext>
            </a:extLst>
          </p:cNvPr>
          <p:cNvSpPr/>
          <p:nvPr/>
        </p:nvSpPr>
        <p:spPr>
          <a:xfrm rot="5400000">
            <a:off x="4545709" y="1182046"/>
            <a:ext cx="506062" cy="62208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99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7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8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 1</Template>
  <TotalTime>2431</TotalTime>
  <Words>469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Trebuchet MS</vt:lpstr>
      <vt:lpstr>Tw Cen MT</vt:lpstr>
      <vt:lpstr>Tw Cen MT Condensed</vt:lpstr>
      <vt:lpstr>Wingdings</vt:lpstr>
      <vt:lpstr>Wingdings 2</vt:lpstr>
      <vt:lpstr>Wingdings 3</vt:lpstr>
      <vt:lpstr>1_Berlin</vt:lpstr>
      <vt:lpstr>Berlin</vt:lpstr>
      <vt:lpstr>2_Berlin</vt:lpstr>
      <vt:lpstr>3_Berlin</vt:lpstr>
      <vt:lpstr>Office Theme</vt:lpstr>
      <vt:lpstr>Integral</vt:lpstr>
      <vt:lpstr>View</vt:lpstr>
      <vt:lpstr>Retrospect</vt:lpstr>
      <vt:lpstr>Super Store &amp; Car Sale Survey With PowerBI and Python</vt:lpstr>
      <vt:lpstr>INTRODUCTION</vt:lpstr>
      <vt:lpstr>DATASET IDENTIFICATION AND LOADING</vt:lpstr>
      <vt:lpstr>POWER BI REPORT</vt:lpstr>
      <vt:lpstr>POWER BI REPORT</vt:lpstr>
      <vt:lpstr>PowerPoint Presentation</vt:lpstr>
      <vt:lpstr>PYTHON PROGRAMMING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Survey With Python and PowerBI</dc:title>
  <dc:creator>Shruti Vedpathak</dc:creator>
  <cp:lastModifiedBy>Shruti Vedpathak</cp:lastModifiedBy>
  <cp:revision>24</cp:revision>
  <dcterms:created xsi:type="dcterms:W3CDTF">2023-01-17T03:47:34Z</dcterms:created>
  <dcterms:modified xsi:type="dcterms:W3CDTF">2023-01-20T08:59:40Z</dcterms:modified>
</cp:coreProperties>
</file>